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7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13.png" ContentType="image/png"/>
  <Override PartName="/ppt/media/image50.png" ContentType="image/png"/>
  <Override PartName="/ppt/media/image36.png" ContentType="image/png"/>
  <Override PartName="/ppt/media/image4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5" r:id="rId4"/>
    <p:sldMasterId id="214748365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6.xml"/><Relationship Id="rId5" Type="http://schemas.openxmlformats.org/officeDocument/2006/relationships/slideMaster" Target="slideMasters/slideMaster7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6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6.png"/><Relationship Id="rId7" Type="http://schemas.openxmlformats.org/officeDocument/2006/relationships/image" Target="../media/image6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1"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27;p5"/>
          <p:cNvGrpSpPr/>
          <p:nvPr/>
        </p:nvGrpSpPr>
        <p:grpSpPr>
          <a:xfrm>
            <a:off x="11965320" y="-3912480"/>
            <a:ext cx="5452200" cy="14197680"/>
            <a:chOff x="11965320" y="-3912480"/>
            <a:chExt cx="5452200" cy="14197680"/>
          </a:xfrm>
        </p:grpSpPr>
        <p:grpSp>
          <p:nvGrpSpPr>
            <p:cNvPr id="1" name="Google Shape;28;p5"/>
            <p:cNvGrpSpPr/>
            <p:nvPr/>
          </p:nvGrpSpPr>
          <p:grpSpPr>
            <a:xfrm>
              <a:off x="11965320" y="2443320"/>
              <a:ext cx="5452200" cy="7841880"/>
              <a:chOff x="11965320" y="2443320"/>
              <a:chExt cx="5452200" cy="7841880"/>
            </a:xfrm>
          </p:grpSpPr>
          <p:sp>
            <p:nvSpPr>
              <p:cNvPr id="2" name="Google Shape;29;p5"/>
              <p:cNvSpPr/>
              <p:nvPr/>
            </p:nvSpPr>
            <p:spPr>
              <a:xfrm>
                <a:off x="11965320" y="2443320"/>
                <a:ext cx="5452200" cy="7841880"/>
              </a:xfrm>
              <a:custGeom>
                <a:avLst/>
                <a:gdLst>
                  <a:gd name="textAreaLeft" fmla="*/ 0 w 5452200"/>
                  <a:gd name="textAreaRight" fmla="*/ 5454000 w 5452200"/>
                  <a:gd name="textAreaTop" fmla="*/ 0 h 7841880"/>
                  <a:gd name="textAreaBottom" fmla="*/ 7843680 h 7841880"/>
                </a:gdLst>
                <a:ahLst/>
                <a:cxnLst/>
                <a:rect l="textAreaLeft" t="textAreaTop" r="textAreaRight" b="textAreaBottom"/>
                <a:pathLst>
                  <a:path w="1436397" h="2065867">
                    <a:moveTo>
                      <a:pt x="718199" y="0"/>
                    </a:moveTo>
                    <a:lnTo>
                      <a:pt x="1436397" y="2065867"/>
                    </a:lnTo>
                    <a:lnTo>
                      <a:pt x="0" y="2065867"/>
                    </a:lnTo>
                    <a:lnTo>
                      <a:pt x="718199" y="0"/>
                    </a:lnTo>
                    <a:close/>
                  </a:path>
                </a:pathLst>
              </a:custGeom>
              <a:solidFill>
                <a:srgbClr val="fad81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GB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" name="Google Shape;30;p5"/>
              <p:cNvSpPr/>
              <p:nvPr/>
            </p:nvSpPr>
            <p:spPr>
              <a:xfrm>
                <a:off x="12817440" y="5940360"/>
                <a:ext cx="3747960" cy="3784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4" name="Google Shape;31;p5"/>
            <p:cNvSpPr/>
            <p:nvPr/>
          </p:nvSpPr>
          <p:spPr>
            <a:xfrm>
              <a:off x="12543480" y="-3912480"/>
              <a:ext cx="4295520" cy="9054000"/>
            </a:xfrm>
            <a:custGeom>
              <a:avLst/>
              <a:gdLst>
                <a:gd name="textAreaLeft" fmla="*/ 0 w 4295520"/>
                <a:gd name="textAreaRight" fmla="*/ 4297320 w 4295520"/>
                <a:gd name="textAreaTop" fmla="*/ 0 h 9054000"/>
                <a:gd name="textAreaBottom" fmla="*/ 9055800 h 9054000"/>
              </a:gdLst>
              <a:ahLst/>
              <a:cxnLst/>
              <a:rect l="textAreaLeft" t="textAreaTop" r="textAreaRight" b="textAreaBottom"/>
              <a:pathLst>
                <a:path w="5729934" h="12074573">
                  <a:moveTo>
                    <a:pt x="0" y="0"/>
                  </a:moveTo>
                  <a:lnTo>
                    <a:pt x="5729934" y="0"/>
                  </a:lnTo>
                  <a:lnTo>
                    <a:pt x="5729934" y="12074573"/>
                  </a:lnTo>
                  <a:lnTo>
                    <a:pt x="0" y="1207457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_2"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64;p11"/>
          <p:cNvSpPr/>
          <p:nvPr/>
        </p:nvSpPr>
        <p:spPr>
          <a:xfrm>
            <a:off x="-1942560" y="1028880"/>
            <a:ext cx="13500720" cy="11684160"/>
          </a:xfrm>
          <a:custGeom>
            <a:avLst/>
            <a:gdLst>
              <a:gd name="textAreaLeft" fmla="*/ 0 w 13500720"/>
              <a:gd name="textAreaRight" fmla="*/ 13502520 w 13500720"/>
              <a:gd name="textAreaTop" fmla="*/ 0 h 11684160"/>
              <a:gd name="textAreaBottom" fmla="*/ 11685960 h 11684160"/>
            </a:gdLst>
            <a:ahLst/>
            <a:cxnLst/>
            <a:rect l="textAreaLeft" t="textAreaTop" r="textAreaRight" b="textAreaBottom"/>
            <a:pathLst>
              <a:path w="13502679" h="11685955">
                <a:moveTo>
                  <a:pt x="0" y="0"/>
                </a:moveTo>
                <a:lnTo>
                  <a:pt x="13502679" y="0"/>
                </a:lnTo>
                <a:lnTo>
                  <a:pt x="13502679" y="11685955"/>
                </a:lnTo>
                <a:lnTo>
                  <a:pt x="0" y="116859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_2_1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66;p12"/>
          <p:cNvGrpSpPr/>
          <p:nvPr/>
        </p:nvGrpSpPr>
        <p:grpSpPr>
          <a:xfrm>
            <a:off x="-452160" y="3126240"/>
            <a:ext cx="8185680" cy="1439280"/>
            <a:chOff x="-452160" y="3126240"/>
            <a:chExt cx="8185680" cy="1439280"/>
          </a:xfrm>
        </p:grpSpPr>
        <p:sp>
          <p:nvSpPr>
            <p:cNvPr id="47" name="Google Shape;67;p12"/>
            <p:cNvSpPr/>
            <p:nvPr/>
          </p:nvSpPr>
          <p:spPr>
            <a:xfrm>
              <a:off x="-452160" y="3234600"/>
              <a:ext cx="8185320" cy="1330200"/>
            </a:xfrm>
            <a:custGeom>
              <a:avLst/>
              <a:gdLst>
                <a:gd name="textAreaLeft" fmla="*/ 0 w 8185320"/>
                <a:gd name="textAreaRight" fmla="*/ 8187120 w 8185320"/>
                <a:gd name="textAreaTop" fmla="*/ 0 h 1330200"/>
                <a:gd name="textAreaBottom" fmla="*/ 1332000 h 1330200"/>
              </a:gdLst>
              <a:ahLst/>
              <a:cxnLst/>
              <a:rect l="textAreaLeft" t="textAreaTop" r="textAreaRight" b="textAreaBottom"/>
              <a:pathLst>
                <a:path w="2156258" h="350849">
                  <a:moveTo>
                    <a:pt x="0" y="0"/>
                  </a:moveTo>
                  <a:lnTo>
                    <a:pt x="2156258" y="0"/>
                  </a:lnTo>
                  <a:lnTo>
                    <a:pt x="2156258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fbd917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" name="Google Shape;68;p12"/>
            <p:cNvSpPr/>
            <p:nvPr/>
          </p:nvSpPr>
          <p:spPr>
            <a:xfrm>
              <a:off x="-452160" y="3126240"/>
              <a:ext cx="818568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9" name="Google Shape;69;p12"/>
          <p:cNvGrpSpPr/>
          <p:nvPr/>
        </p:nvGrpSpPr>
        <p:grpSpPr>
          <a:xfrm>
            <a:off x="7925400" y="3126240"/>
            <a:ext cx="10813680" cy="1439280"/>
            <a:chOff x="7925400" y="3126240"/>
            <a:chExt cx="10813680" cy="1439280"/>
          </a:xfrm>
        </p:grpSpPr>
        <p:sp>
          <p:nvSpPr>
            <p:cNvPr id="50" name="Google Shape;70;p12"/>
            <p:cNvSpPr/>
            <p:nvPr/>
          </p:nvSpPr>
          <p:spPr>
            <a:xfrm>
              <a:off x="7925400" y="3234600"/>
              <a:ext cx="10813320" cy="1330200"/>
            </a:xfrm>
            <a:custGeom>
              <a:avLst/>
              <a:gdLst>
                <a:gd name="textAreaLeft" fmla="*/ 0 w 10813320"/>
                <a:gd name="textAreaRight" fmla="*/ 10815120 w 10813320"/>
                <a:gd name="textAreaTop" fmla="*/ 0 h 1330200"/>
                <a:gd name="textAreaBottom" fmla="*/ 1332000 h 1330200"/>
              </a:gdLst>
              <a:ahLst/>
              <a:cxnLst/>
              <a:rect l="textAreaLeft" t="textAreaTop" r="textAreaRight" b="textAreaBottom"/>
              <a:pathLst>
                <a:path w="2848365" h="350849">
                  <a:moveTo>
                    <a:pt x="0" y="0"/>
                  </a:moveTo>
                  <a:lnTo>
                    <a:pt x="2848365" y="0"/>
                  </a:lnTo>
                  <a:lnTo>
                    <a:pt x="2848365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0457a8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" name="Google Shape;71;p12"/>
            <p:cNvSpPr/>
            <p:nvPr/>
          </p:nvSpPr>
          <p:spPr>
            <a:xfrm>
              <a:off x="7925400" y="3126240"/>
              <a:ext cx="1081368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2" name="Google Shape;72;p12"/>
          <p:cNvGrpSpPr/>
          <p:nvPr/>
        </p:nvGrpSpPr>
        <p:grpSpPr>
          <a:xfrm>
            <a:off x="4825440" y="4839480"/>
            <a:ext cx="7994880" cy="1439280"/>
            <a:chOff x="4825440" y="4839480"/>
            <a:chExt cx="7994880" cy="1439280"/>
          </a:xfrm>
        </p:grpSpPr>
        <p:sp>
          <p:nvSpPr>
            <p:cNvPr id="53" name="Google Shape;73;p12"/>
            <p:cNvSpPr/>
            <p:nvPr/>
          </p:nvSpPr>
          <p:spPr>
            <a:xfrm>
              <a:off x="4825440" y="4947840"/>
              <a:ext cx="7994880" cy="1330200"/>
            </a:xfrm>
            <a:custGeom>
              <a:avLst/>
              <a:gdLst>
                <a:gd name="textAreaLeft" fmla="*/ 0 w 7994880"/>
                <a:gd name="textAreaRight" fmla="*/ 7996680 w 7994880"/>
                <a:gd name="textAreaTop" fmla="*/ 0 h 1330200"/>
                <a:gd name="textAreaBottom" fmla="*/ 1332000 h 1330200"/>
              </a:gdLst>
              <a:ahLst/>
              <a:cxnLst/>
              <a:rect l="textAreaLeft" t="textAreaTop" r="textAreaRight" b="textAreaBottom"/>
              <a:pathLst>
                <a:path w="2106085" h="350849">
                  <a:moveTo>
                    <a:pt x="0" y="0"/>
                  </a:moveTo>
                  <a:lnTo>
                    <a:pt x="2106085" y="0"/>
                  </a:lnTo>
                  <a:lnTo>
                    <a:pt x="2106085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0457a8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" name="Google Shape;74;p12"/>
            <p:cNvSpPr/>
            <p:nvPr/>
          </p:nvSpPr>
          <p:spPr>
            <a:xfrm>
              <a:off x="4825440" y="4839480"/>
              <a:ext cx="799452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5" name="Google Shape;75;p12"/>
          <p:cNvGrpSpPr/>
          <p:nvPr/>
        </p:nvGrpSpPr>
        <p:grpSpPr>
          <a:xfrm>
            <a:off x="-452160" y="4839480"/>
            <a:ext cx="5085360" cy="1439280"/>
            <a:chOff x="-452160" y="4839480"/>
            <a:chExt cx="5085360" cy="1439280"/>
          </a:xfrm>
        </p:grpSpPr>
        <p:sp>
          <p:nvSpPr>
            <p:cNvPr id="56" name="Google Shape;76;p12"/>
            <p:cNvSpPr/>
            <p:nvPr/>
          </p:nvSpPr>
          <p:spPr>
            <a:xfrm>
              <a:off x="-452160" y="4947840"/>
              <a:ext cx="5085360" cy="1330200"/>
            </a:xfrm>
            <a:custGeom>
              <a:avLst/>
              <a:gdLst>
                <a:gd name="textAreaLeft" fmla="*/ 0 w 5085360"/>
                <a:gd name="textAreaRight" fmla="*/ 5087160 w 5085360"/>
                <a:gd name="textAreaTop" fmla="*/ 0 h 1330200"/>
                <a:gd name="textAreaBottom" fmla="*/ 1332000 h 1330200"/>
              </a:gdLst>
              <a:ahLst/>
              <a:cxnLst/>
              <a:rect l="textAreaLeft" t="textAreaTop" r="textAreaRight" b="textAreaBottom"/>
              <a:pathLst>
                <a:path w="1339859" h="350849">
                  <a:moveTo>
                    <a:pt x="0" y="0"/>
                  </a:moveTo>
                  <a:lnTo>
                    <a:pt x="1339859" y="0"/>
                  </a:lnTo>
                  <a:lnTo>
                    <a:pt x="1339859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fbd917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" name="Google Shape;77;p12"/>
            <p:cNvSpPr/>
            <p:nvPr/>
          </p:nvSpPr>
          <p:spPr>
            <a:xfrm>
              <a:off x="-452160" y="4839480"/>
              <a:ext cx="508536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" name="Google Shape;78;p12"/>
          <p:cNvGrpSpPr/>
          <p:nvPr/>
        </p:nvGrpSpPr>
        <p:grpSpPr>
          <a:xfrm>
            <a:off x="13012560" y="4839480"/>
            <a:ext cx="5725800" cy="1439280"/>
            <a:chOff x="13012560" y="4839480"/>
            <a:chExt cx="5725800" cy="1439280"/>
          </a:xfrm>
        </p:grpSpPr>
        <p:sp>
          <p:nvSpPr>
            <p:cNvPr id="59" name="Google Shape;79;p12"/>
            <p:cNvSpPr/>
            <p:nvPr/>
          </p:nvSpPr>
          <p:spPr>
            <a:xfrm>
              <a:off x="13012560" y="4947840"/>
              <a:ext cx="5725800" cy="1330200"/>
            </a:xfrm>
            <a:custGeom>
              <a:avLst/>
              <a:gdLst>
                <a:gd name="textAreaLeft" fmla="*/ 0 w 5725800"/>
                <a:gd name="textAreaRight" fmla="*/ 5727600 w 5725800"/>
                <a:gd name="textAreaTop" fmla="*/ 0 h 1330200"/>
                <a:gd name="textAreaBottom" fmla="*/ 1332000 h 1330200"/>
              </a:gdLst>
              <a:ahLst/>
              <a:cxnLst/>
              <a:rect l="textAreaLeft" t="textAreaTop" r="textAreaRight" b="textAreaBottom"/>
              <a:pathLst>
                <a:path w="1508506" h="350849">
                  <a:moveTo>
                    <a:pt x="0" y="0"/>
                  </a:moveTo>
                  <a:lnTo>
                    <a:pt x="1508506" y="0"/>
                  </a:lnTo>
                  <a:lnTo>
                    <a:pt x="1508506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fbd917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" name="Google Shape;80;p12"/>
            <p:cNvSpPr/>
            <p:nvPr/>
          </p:nvSpPr>
          <p:spPr>
            <a:xfrm>
              <a:off x="13012560" y="4839480"/>
              <a:ext cx="572544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1" name="Google Shape;81;p12"/>
          <p:cNvGrpSpPr/>
          <p:nvPr/>
        </p:nvGrpSpPr>
        <p:grpSpPr>
          <a:xfrm>
            <a:off x="-452160" y="6552360"/>
            <a:ext cx="10813680" cy="1439280"/>
            <a:chOff x="-452160" y="6552360"/>
            <a:chExt cx="10813680" cy="1439280"/>
          </a:xfrm>
        </p:grpSpPr>
        <p:sp>
          <p:nvSpPr>
            <p:cNvPr id="62" name="Google Shape;82;p12"/>
            <p:cNvSpPr/>
            <p:nvPr/>
          </p:nvSpPr>
          <p:spPr>
            <a:xfrm>
              <a:off x="-452160" y="6661080"/>
              <a:ext cx="10813320" cy="1330200"/>
            </a:xfrm>
            <a:custGeom>
              <a:avLst/>
              <a:gdLst>
                <a:gd name="textAreaLeft" fmla="*/ 0 w 10813320"/>
                <a:gd name="textAreaRight" fmla="*/ 10815120 w 10813320"/>
                <a:gd name="textAreaTop" fmla="*/ 0 h 1330200"/>
                <a:gd name="textAreaBottom" fmla="*/ 1332000 h 1330200"/>
              </a:gdLst>
              <a:ahLst/>
              <a:cxnLst/>
              <a:rect l="textAreaLeft" t="textAreaTop" r="textAreaRight" b="textAreaBottom"/>
              <a:pathLst>
                <a:path w="2848365" h="350849">
                  <a:moveTo>
                    <a:pt x="0" y="0"/>
                  </a:moveTo>
                  <a:lnTo>
                    <a:pt x="2848365" y="0"/>
                  </a:lnTo>
                  <a:lnTo>
                    <a:pt x="2848365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0457a8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" name="Google Shape;83;p12"/>
            <p:cNvSpPr/>
            <p:nvPr/>
          </p:nvSpPr>
          <p:spPr>
            <a:xfrm>
              <a:off x="-452160" y="6552360"/>
              <a:ext cx="1081368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" name="Google Shape;84;p12"/>
          <p:cNvGrpSpPr/>
          <p:nvPr/>
        </p:nvGrpSpPr>
        <p:grpSpPr>
          <a:xfrm>
            <a:off x="10553040" y="6552360"/>
            <a:ext cx="8185680" cy="1439280"/>
            <a:chOff x="10553040" y="6552360"/>
            <a:chExt cx="8185680" cy="1439280"/>
          </a:xfrm>
        </p:grpSpPr>
        <p:sp>
          <p:nvSpPr>
            <p:cNvPr id="65" name="Google Shape;85;p12"/>
            <p:cNvSpPr/>
            <p:nvPr/>
          </p:nvSpPr>
          <p:spPr>
            <a:xfrm>
              <a:off x="10553040" y="6661080"/>
              <a:ext cx="8185320" cy="1330200"/>
            </a:xfrm>
            <a:custGeom>
              <a:avLst/>
              <a:gdLst>
                <a:gd name="textAreaLeft" fmla="*/ 0 w 8185320"/>
                <a:gd name="textAreaRight" fmla="*/ 8187120 w 8185320"/>
                <a:gd name="textAreaTop" fmla="*/ 0 h 1330200"/>
                <a:gd name="textAreaBottom" fmla="*/ 1332000 h 1330200"/>
              </a:gdLst>
              <a:ahLst/>
              <a:cxnLst/>
              <a:rect l="textAreaLeft" t="textAreaTop" r="textAreaRight" b="textAreaBottom"/>
              <a:pathLst>
                <a:path w="2156258" h="350849">
                  <a:moveTo>
                    <a:pt x="0" y="0"/>
                  </a:moveTo>
                  <a:lnTo>
                    <a:pt x="2156258" y="0"/>
                  </a:lnTo>
                  <a:lnTo>
                    <a:pt x="2156258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fbd917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" name="Google Shape;86;p12"/>
            <p:cNvSpPr/>
            <p:nvPr/>
          </p:nvSpPr>
          <p:spPr>
            <a:xfrm>
              <a:off x="10553040" y="6552360"/>
              <a:ext cx="818568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7" name="Google Shape;87;p12"/>
          <p:cNvSpPr/>
          <p:nvPr/>
        </p:nvSpPr>
        <p:spPr>
          <a:xfrm>
            <a:off x="1886040" y="1209600"/>
            <a:ext cx="14514120" cy="13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9000" strike="noStrike" u="none">
                <a:solidFill>
                  <a:srgbClr val="0457a8"/>
                </a:solidFill>
                <a:effectLst/>
                <a:uFillTx/>
                <a:latin typeface="Archivo Black"/>
                <a:ea typeface="Archivo Black"/>
              </a:rPr>
              <a:t>TOOLS &amp; SOFTWARE</a:t>
            </a:r>
            <a:endParaRPr b="0" lang="es-CO" sz="9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8" name="Google Shape;88;p12"/>
          <p:cNvGrpSpPr/>
          <p:nvPr/>
        </p:nvGrpSpPr>
        <p:grpSpPr>
          <a:xfrm>
            <a:off x="4825440" y="8265600"/>
            <a:ext cx="7994880" cy="1439280"/>
            <a:chOff x="4825440" y="8265600"/>
            <a:chExt cx="7994880" cy="1439280"/>
          </a:xfrm>
        </p:grpSpPr>
        <p:sp>
          <p:nvSpPr>
            <p:cNvPr id="69" name="Google Shape;89;p12"/>
            <p:cNvSpPr/>
            <p:nvPr/>
          </p:nvSpPr>
          <p:spPr>
            <a:xfrm>
              <a:off x="4825440" y="8373960"/>
              <a:ext cx="7994880" cy="1330200"/>
            </a:xfrm>
            <a:custGeom>
              <a:avLst/>
              <a:gdLst>
                <a:gd name="textAreaLeft" fmla="*/ 0 w 7994880"/>
                <a:gd name="textAreaRight" fmla="*/ 7996680 w 7994880"/>
                <a:gd name="textAreaTop" fmla="*/ 0 h 1330200"/>
                <a:gd name="textAreaBottom" fmla="*/ 1332000 h 1330200"/>
              </a:gdLst>
              <a:ahLst/>
              <a:cxnLst/>
              <a:rect l="textAreaLeft" t="textAreaTop" r="textAreaRight" b="textAreaBottom"/>
              <a:pathLst>
                <a:path w="2106085" h="350849">
                  <a:moveTo>
                    <a:pt x="0" y="0"/>
                  </a:moveTo>
                  <a:lnTo>
                    <a:pt x="2106085" y="0"/>
                  </a:lnTo>
                  <a:lnTo>
                    <a:pt x="2106085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fbd917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" name="Google Shape;90;p12"/>
            <p:cNvSpPr/>
            <p:nvPr/>
          </p:nvSpPr>
          <p:spPr>
            <a:xfrm>
              <a:off x="4825440" y="8265600"/>
              <a:ext cx="799452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" name="Google Shape;91;p12"/>
          <p:cNvGrpSpPr/>
          <p:nvPr/>
        </p:nvGrpSpPr>
        <p:grpSpPr>
          <a:xfrm>
            <a:off x="-452160" y="8265600"/>
            <a:ext cx="5085360" cy="1439280"/>
            <a:chOff x="-452160" y="8265600"/>
            <a:chExt cx="5085360" cy="1439280"/>
          </a:xfrm>
        </p:grpSpPr>
        <p:sp>
          <p:nvSpPr>
            <p:cNvPr id="72" name="Google Shape;92;p12"/>
            <p:cNvSpPr/>
            <p:nvPr/>
          </p:nvSpPr>
          <p:spPr>
            <a:xfrm>
              <a:off x="-452160" y="8373960"/>
              <a:ext cx="5085360" cy="1330200"/>
            </a:xfrm>
            <a:custGeom>
              <a:avLst/>
              <a:gdLst>
                <a:gd name="textAreaLeft" fmla="*/ 0 w 5085360"/>
                <a:gd name="textAreaRight" fmla="*/ 5087160 w 5085360"/>
                <a:gd name="textAreaTop" fmla="*/ 0 h 1330200"/>
                <a:gd name="textAreaBottom" fmla="*/ 1332000 h 1330200"/>
              </a:gdLst>
              <a:ahLst/>
              <a:cxnLst/>
              <a:rect l="textAreaLeft" t="textAreaTop" r="textAreaRight" b="textAreaBottom"/>
              <a:pathLst>
                <a:path w="1339859" h="350849">
                  <a:moveTo>
                    <a:pt x="0" y="0"/>
                  </a:moveTo>
                  <a:lnTo>
                    <a:pt x="1339859" y="0"/>
                  </a:lnTo>
                  <a:lnTo>
                    <a:pt x="1339859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0457a8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Google Shape;93;p12"/>
            <p:cNvSpPr/>
            <p:nvPr/>
          </p:nvSpPr>
          <p:spPr>
            <a:xfrm>
              <a:off x="-452160" y="8265600"/>
              <a:ext cx="508536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4" name="Google Shape;94;p12"/>
          <p:cNvGrpSpPr/>
          <p:nvPr/>
        </p:nvGrpSpPr>
        <p:grpSpPr>
          <a:xfrm>
            <a:off x="13012560" y="8265600"/>
            <a:ext cx="5725800" cy="1439280"/>
            <a:chOff x="13012560" y="8265600"/>
            <a:chExt cx="5725800" cy="1439280"/>
          </a:xfrm>
        </p:grpSpPr>
        <p:sp>
          <p:nvSpPr>
            <p:cNvPr id="75" name="Google Shape;95;p12"/>
            <p:cNvSpPr/>
            <p:nvPr/>
          </p:nvSpPr>
          <p:spPr>
            <a:xfrm>
              <a:off x="13012560" y="8373960"/>
              <a:ext cx="5725800" cy="1330200"/>
            </a:xfrm>
            <a:custGeom>
              <a:avLst/>
              <a:gdLst>
                <a:gd name="textAreaLeft" fmla="*/ 0 w 5725800"/>
                <a:gd name="textAreaRight" fmla="*/ 5727600 w 5725800"/>
                <a:gd name="textAreaTop" fmla="*/ 0 h 1330200"/>
                <a:gd name="textAreaBottom" fmla="*/ 1332000 h 1330200"/>
              </a:gdLst>
              <a:ahLst/>
              <a:cxnLst/>
              <a:rect l="textAreaLeft" t="textAreaTop" r="textAreaRight" b="textAreaBottom"/>
              <a:pathLst>
                <a:path w="1508506" h="350849">
                  <a:moveTo>
                    <a:pt x="0" y="0"/>
                  </a:moveTo>
                  <a:lnTo>
                    <a:pt x="1508506" y="0"/>
                  </a:lnTo>
                  <a:lnTo>
                    <a:pt x="1508506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0457a8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" name="Google Shape;96;p12"/>
            <p:cNvSpPr/>
            <p:nvPr/>
          </p:nvSpPr>
          <p:spPr>
            <a:xfrm>
              <a:off x="13012560" y="8265600"/>
              <a:ext cx="572544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7" name="Google Shape;97;p12"/>
          <p:cNvSpPr/>
          <p:nvPr/>
        </p:nvSpPr>
        <p:spPr>
          <a:xfrm>
            <a:off x="1218600" y="3656160"/>
            <a:ext cx="48438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98;p12"/>
          <p:cNvSpPr/>
          <p:nvPr/>
        </p:nvSpPr>
        <p:spPr>
          <a:xfrm>
            <a:off x="10909800" y="3603240"/>
            <a:ext cx="48438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Google Shape;99;p12"/>
          <p:cNvSpPr/>
          <p:nvPr/>
        </p:nvSpPr>
        <p:spPr>
          <a:xfrm>
            <a:off x="6400800" y="5316480"/>
            <a:ext cx="48438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Google Shape;100;p12"/>
          <p:cNvSpPr/>
          <p:nvPr/>
        </p:nvSpPr>
        <p:spPr>
          <a:xfrm>
            <a:off x="2532240" y="7029360"/>
            <a:ext cx="48438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Google Shape;101;p12"/>
          <p:cNvSpPr/>
          <p:nvPr/>
        </p:nvSpPr>
        <p:spPr>
          <a:xfrm>
            <a:off x="0" y="8720280"/>
            <a:ext cx="46332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Google Shape;102;p12"/>
          <p:cNvSpPr/>
          <p:nvPr/>
        </p:nvSpPr>
        <p:spPr>
          <a:xfrm>
            <a:off x="6506280" y="8742600"/>
            <a:ext cx="46332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103;p12"/>
          <p:cNvSpPr/>
          <p:nvPr/>
        </p:nvSpPr>
        <p:spPr>
          <a:xfrm>
            <a:off x="13438080" y="8720280"/>
            <a:ext cx="46332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104;p12"/>
          <p:cNvSpPr/>
          <p:nvPr/>
        </p:nvSpPr>
        <p:spPr>
          <a:xfrm>
            <a:off x="12329280" y="7029360"/>
            <a:ext cx="46332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105;p12"/>
          <p:cNvSpPr/>
          <p:nvPr/>
        </p:nvSpPr>
        <p:spPr>
          <a:xfrm>
            <a:off x="13438080" y="5342040"/>
            <a:ext cx="46332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06;p12"/>
          <p:cNvSpPr/>
          <p:nvPr/>
        </p:nvSpPr>
        <p:spPr>
          <a:xfrm>
            <a:off x="282600" y="5313600"/>
            <a:ext cx="4068000" cy="4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_2_1_1"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08;p13"/>
          <p:cNvSpPr/>
          <p:nvPr/>
        </p:nvSpPr>
        <p:spPr>
          <a:xfrm>
            <a:off x="12772800" y="1006920"/>
            <a:ext cx="4484520" cy="9637200"/>
          </a:xfrm>
          <a:custGeom>
            <a:avLst/>
            <a:gdLst>
              <a:gd name="textAreaLeft" fmla="*/ 0 w 4484520"/>
              <a:gd name="textAreaRight" fmla="*/ 4486320 w 4484520"/>
              <a:gd name="textAreaTop" fmla="*/ 0 h 9637200"/>
              <a:gd name="textAreaBottom" fmla="*/ 9639000 h 9637200"/>
            </a:gdLst>
            <a:ahLst/>
            <a:cxnLst/>
            <a:rect l="textAreaLeft" t="textAreaTop" r="textAreaRight" b="textAreaBottom"/>
            <a:pathLst>
              <a:path w="4486485" h="9638933">
                <a:moveTo>
                  <a:pt x="0" y="0"/>
                </a:moveTo>
                <a:lnTo>
                  <a:pt x="4486485" y="0"/>
                </a:lnTo>
                <a:lnTo>
                  <a:pt x="4486485" y="9638933"/>
                </a:lnTo>
                <a:lnTo>
                  <a:pt x="0" y="96389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_2_1_2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110;p14"/>
          <p:cNvGrpSpPr/>
          <p:nvPr/>
        </p:nvGrpSpPr>
        <p:grpSpPr>
          <a:xfrm>
            <a:off x="0" y="-144720"/>
            <a:ext cx="11795040" cy="10429920"/>
            <a:chOff x="0" y="-144720"/>
            <a:chExt cx="11795040" cy="10429920"/>
          </a:xfrm>
        </p:grpSpPr>
        <p:sp>
          <p:nvSpPr>
            <p:cNvPr id="89" name="Google Shape;111;p14"/>
            <p:cNvSpPr/>
            <p:nvPr/>
          </p:nvSpPr>
          <p:spPr>
            <a:xfrm>
              <a:off x="0" y="0"/>
              <a:ext cx="11795040" cy="10285200"/>
            </a:xfrm>
            <a:custGeom>
              <a:avLst/>
              <a:gdLst>
                <a:gd name="textAreaLeft" fmla="*/ 0 w 11795040"/>
                <a:gd name="textAreaRight" fmla="*/ 11796840 w 11795040"/>
                <a:gd name="textAreaTop" fmla="*/ 0 h 10285200"/>
                <a:gd name="textAreaBottom" fmla="*/ 10287000 h 10285200"/>
              </a:gdLst>
              <a:ahLst/>
              <a:cxnLst/>
              <a:rect l="textAreaLeft" t="textAreaTop" r="textAreaRight" b="textAreaBottom"/>
              <a:pathLst>
                <a:path w="3106937" h="2709333">
                  <a:moveTo>
                    <a:pt x="0" y="0"/>
                  </a:moveTo>
                  <a:lnTo>
                    <a:pt x="3106937" y="0"/>
                  </a:lnTo>
                  <a:lnTo>
                    <a:pt x="31069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d9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" name="Google Shape;112;p14"/>
            <p:cNvSpPr/>
            <p:nvPr/>
          </p:nvSpPr>
          <p:spPr>
            <a:xfrm>
              <a:off x="0" y="-144720"/>
              <a:ext cx="11794320" cy="104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21;p4"/>
          <p:cNvGrpSpPr/>
          <p:nvPr/>
        </p:nvGrpSpPr>
        <p:grpSpPr>
          <a:xfrm>
            <a:off x="1028880" y="3037680"/>
            <a:ext cx="7772400" cy="7247520"/>
            <a:chOff x="1028880" y="3037680"/>
            <a:chExt cx="7772400" cy="7247520"/>
          </a:xfrm>
        </p:grpSpPr>
        <p:grpSp>
          <p:nvGrpSpPr>
            <p:cNvPr id="92" name="Google Shape;22;p4"/>
            <p:cNvGrpSpPr/>
            <p:nvPr/>
          </p:nvGrpSpPr>
          <p:grpSpPr>
            <a:xfrm>
              <a:off x="1028880" y="3037680"/>
              <a:ext cx="7772400" cy="7247520"/>
              <a:chOff x="1028880" y="3037680"/>
              <a:chExt cx="7772400" cy="7247520"/>
            </a:xfrm>
          </p:grpSpPr>
          <p:sp>
            <p:nvSpPr>
              <p:cNvPr id="93" name="Google Shape;23;p4"/>
              <p:cNvSpPr/>
              <p:nvPr/>
            </p:nvSpPr>
            <p:spPr>
              <a:xfrm>
                <a:off x="1028880" y="3146400"/>
                <a:ext cx="7772400" cy="7138800"/>
              </a:xfrm>
              <a:custGeom>
                <a:avLst/>
                <a:gdLst>
                  <a:gd name="textAreaLeft" fmla="*/ 0 w 7772400"/>
                  <a:gd name="textAreaRight" fmla="*/ 7774200 w 7772400"/>
                  <a:gd name="textAreaTop" fmla="*/ 0 h 7138800"/>
                  <a:gd name="textAreaBottom" fmla="*/ 7140600 h 7138800"/>
                </a:gdLst>
                <a:ahLst/>
                <a:cxnLst/>
                <a:rect l="textAreaLeft" t="textAreaTop" r="textAreaRight" b="textAreaBottom"/>
                <a:pathLst>
                  <a:path w="2047483" h="1880685">
                    <a:moveTo>
                      <a:pt x="0" y="0"/>
                    </a:moveTo>
                    <a:lnTo>
                      <a:pt x="2047483" y="0"/>
                    </a:lnTo>
                    <a:lnTo>
                      <a:pt x="2047483" y="1880685"/>
                    </a:lnTo>
                    <a:lnTo>
                      <a:pt x="0" y="1880685"/>
                    </a:lnTo>
                    <a:close/>
                  </a:path>
                </a:pathLst>
              </a:custGeom>
              <a:solidFill>
                <a:srgbClr val="fbd9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GB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4" name="Google Shape;24;p4"/>
              <p:cNvSpPr/>
              <p:nvPr/>
            </p:nvSpPr>
            <p:spPr>
              <a:xfrm>
                <a:off x="1028880" y="3037680"/>
                <a:ext cx="7772400" cy="7247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55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95" name="Google Shape;25;p4"/>
            <p:cNvSpPr/>
            <p:nvPr/>
          </p:nvSpPr>
          <p:spPr>
            <a:xfrm>
              <a:off x="3587400" y="4134960"/>
              <a:ext cx="2655000" cy="5161320"/>
            </a:xfrm>
            <a:custGeom>
              <a:avLst/>
              <a:gdLst>
                <a:gd name="textAreaLeft" fmla="*/ 0 w 2655000"/>
                <a:gd name="textAreaRight" fmla="*/ 2656800 w 2655000"/>
                <a:gd name="textAreaTop" fmla="*/ 0 h 5161320"/>
                <a:gd name="textAreaBottom" fmla="*/ 5163120 h 5161320"/>
              </a:gdLst>
              <a:ahLst/>
              <a:cxnLst/>
              <a:rect l="textAreaLeft" t="textAreaTop" r="textAreaRight" b="textAreaBottom"/>
              <a:pathLst>
                <a:path w="3542217" h="6884167">
                  <a:moveTo>
                    <a:pt x="0" y="0"/>
                  </a:moveTo>
                  <a:lnTo>
                    <a:pt x="3542217" y="0"/>
                  </a:lnTo>
                  <a:lnTo>
                    <a:pt x="3542217" y="6884168"/>
                  </a:lnTo>
                  <a:lnTo>
                    <a:pt x="0" y="68841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_2_2"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14;p15"/>
          <p:cNvGrpSpPr/>
          <p:nvPr/>
        </p:nvGrpSpPr>
        <p:grpSpPr>
          <a:xfrm>
            <a:off x="0" y="-3620160"/>
            <a:ext cx="18286200" cy="13905360"/>
            <a:chOff x="0" y="-3620160"/>
            <a:chExt cx="18286200" cy="13905360"/>
          </a:xfrm>
        </p:grpSpPr>
        <p:grpSp>
          <p:nvGrpSpPr>
            <p:cNvPr id="6" name="Google Shape;115;p15"/>
            <p:cNvGrpSpPr/>
            <p:nvPr/>
          </p:nvGrpSpPr>
          <p:grpSpPr>
            <a:xfrm>
              <a:off x="0" y="2723040"/>
              <a:ext cx="18286200" cy="7562160"/>
              <a:chOff x="0" y="2723040"/>
              <a:chExt cx="18286200" cy="7562160"/>
            </a:xfrm>
          </p:grpSpPr>
          <p:sp>
            <p:nvSpPr>
              <p:cNvPr id="7" name="Google Shape;116;p15"/>
              <p:cNvSpPr/>
              <p:nvPr/>
            </p:nvSpPr>
            <p:spPr>
              <a:xfrm>
                <a:off x="0" y="2723040"/>
                <a:ext cx="18286200" cy="7562160"/>
              </a:xfrm>
              <a:custGeom>
                <a:avLst/>
                <a:gdLst>
                  <a:gd name="textAreaLeft" fmla="*/ 0 w 18286200"/>
                  <a:gd name="textAreaRight" fmla="*/ 18288000 w 18286200"/>
                  <a:gd name="textAreaTop" fmla="*/ 0 h 7562160"/>
                  <a:gd name="textAreaBottom" fmla="*/ 7563960 h 7562160"/>
                </a:gdLst>
                <a:ahLst/>
                <a:cxnLst/>
                <a:rect l="textAreaLeft" t="textAreaTop" r="textAreaRight" b="textAreaBottom"/>
                <a:pathLst>
                  <a:path w="4816592" h="1992145">
                    <a:moveTo>
                      <a:pt x="2408296" y="0"/>
                    </a:moveTo>
                    <a:lnTo>
                      <a:pt x="4816592" y="1992145"/>
                    </a:lnTo>
                    <a:lnTo>
                      <a:pt x="0" y="1992145"/>
                    </a:lnTo>
                    <a:lnTo>
                      <a:pt x="2408296" y="0"/>
                    </a:lnTo>
                    <a:close/>
                  </a:path>
                </a:pathLst>
              </a:custGeom>
              <a:solidFill>
                <a:srgbClr val="fad81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GB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" name="Google Shape;117;p15"/>
              <p:cNvSpPr/>
              <p:nvPr/>
            </p:nvSpPr>
            <p:spPr>
              <a:xfrm>
                <a:off x="2857680" y="6090120"/>
                <a:ext cx="12571200" cy="3654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9" name="Google Shape;118;p15"/>
            <p:cNvSpPr/>
            <p:nvPr/>
          </p:nvSpPr>
          <p:spPr>
            <a:xfrm>
              <a:off x="7426080" y="-3620160"/>
              <a:ext cx="3434040" cy="7238520"/>
            </a:xfrm>
            <a:custGeom>
              <a:avLst/>
              <a:gdLst>
                <a:gd name="textAreaLeft" fmla="*/ 0 w 3434040"/>
                <a:gd name="textAreaRight" fmla="*/ 3435840 w 3434040"/>
                <a:gd name="textAreaTop" fmla="*/ 0 h 7238520"/>
                <a:gd name="textAreaBottom" fmla="*/ 7240320 h 7238520"/>
              </a:gdLst>
              <a:ahLst/>
              <a:cxnLst/>
              <a:rect l="textAreaLeft" t="textAreaTop" r="textAreaRight" b="textAreaBottom"/>
              <a:pathLst>
                <a:path w="4581037" h="9653527">
                  <a:moveTo>
                    <a:pt x="0" y="0"/>
                  </a:moveTo>
                  <a:lnTo>
                    <a:pt x="4581038" y="0"/>
                  </a:lnTo>
                  <a:lnTo>
                    <a:pt x="4581038" y="9653527"/>
                  </a:lnTo>
                  <a:lnTo>
                    <a:pt x="0" y="96535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2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33;p6"/>
          <p:cNvGrpSpPr/>
          <p:nvPr/>
        </p:nvGrpSpPr>
        <p:grpSpPr>
          <a:xfrm>
            <a:off x="0" y="8803800"/>
            <a:ext cx="18286200" cy="1481400"/>
            <a:chOff x="0" y="8803800"/>
            <a:chExt cx="18286200" cy="1481400"/>
          </a:xfrm>
        </p:grpSpPr>
        <p:sp>
          <p:nvSpPr>
            <p:cNvPr id="11" name="Google Shape;34;p6"/>
            <p:cNvSpPr/>
            <p:nvPr/>
          </p:nvSpPr>
          <p:spPr>
            <a:xfrm>
              <a:off x="0" y="8948520"/>
              <a:ext cx="18286200" cy="1336680"/>
            </a:xfrm>
            <a:custGeom>
              <a:avLst/>
              <a:gdLst>
                <a:gd name="textAreaLeft" fmla="*/ 0 w 18286200"/>
                <a:gd name="textAreaRight" fmla="*/ 18288000 w 18286200"/>
                <a:gd name="textAreaTop" fmla="*/ 0 h 1336680"/>
                <a:gd name="textAreaBottom" fmla="*/ 1338480 h 1336680"/>
              </a:gdLst>
              <a:ahLst/>
              <a:cxnLst/>
              <a:rect l="textAreaLeft" t="textAreaTop" r="textAreaRight" b="textAreaBottom"/>
              <a:pathLst>
                <a:path w="4816592" h="352551">
                  <a:moveTo>
                    <a:pt x="0" y="0"/>
                  </a:moveTo>
                  <a:lnTo>
                    <a:pt x="4816592" y="0"/>
                  </a:lnTo>
                  <a:lnTo>
                    <a:pt x="4816592" y="352551"/>
                  </a:lnTo>
                  <a:lnTo>
                    <a:pt x="0" y="352551"/>
                  </a:lnTo>
                  <a:close/>
                </a:path>
              </a:pathLst>
            </a:custGeom>
            <a:solidFill>
              <a:srgbClr val="0457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" name="Google Shape;35;p6"/>
            <p:cNvSpPr/>
            <p:nvPr/>
          </p:nvSpPr>
          <p:spPr>
            <a:xfrm>
              <a:off x="0" y="8803800"/>
              <a:ext cx="18285840" cy="148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3" name="Google Shape;36;p6"/>
          <p:cNvSpPr/>
          <p:nvPr/>
        </p:nvSpPr>
        <p:spPr>
          <a:xfrm>
            <a:off x="11118240" y="643320"/>
            <a:ext cx="6380280" cy="8998200"/>
          </a:xfrm>
          <a:custGeom>
            <a:avLst/>
            <a:gdLst>
              <a:gd name="textAreaLeft" fmla="*/ 0 w 6380280"/>
              <a:gd name="textAreaRight" fmla="*/ 6382080 w 6380280"/>
              <a:gd name="textAreaTop" fmla="*/ 0 h 8998200"/>
              <a:gd name="textAreaBottom" fmla="*/ 9000000 h 8998200"/>
            </a:gdLst>
            <a:ahLst/>
            <a:cxnLst/>
            <a:rect l="textAreaLeft" t="textAreaTop" r="textAreaRight" b="textAreaBottom"/>
            <a:pathLst>
              <a:path w="6381920" h="9000143">
                <a:moveTo>
                  <a:pt x="0" y="0"/>
                </a:moveTo>
                <a:lnTo>
                  <a:pt x="6381920" y="0"/>
                </a:lnTo>
                <a:lnTo>
                  <a:pt x="6381920" y="9000144"/>
                </a:lnTo>
                <a:lnTo>
                  <a:pt x="0" y="90001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59;p10"/>
          <p:cNvGrpSpPr/>
          <p:nvPr/>
        </p:nvGrpSpPr>
        <p:grpSpPr>
          <a:xfrm>
            <a:off x="0" y="8803800"/>
            <a:ext cx="18286200" cy="1481400"/>
            <a:chOff x="0" y="8803800"/>
            <a:chExt cx="18286200" cy="1481400"/>
          </a:xfrm>
        </p:grpSpPr>
        <p:sp>
          <p:nvSpPr>
            <p:cNvPr id="15" name="Google Shape;60;p10"/>
            <p:cNvSpPr/>
            <p:nvPr/>
          </p:nvSpPr>
          <p:spPr>
            <a:xfrm>
              <a:off x="0" y="8948520"/>
              <a:ext cx="18286200" cy="1336680"/>
            </a:xfrm>
            <a:custGeom>
              <a:avLst/>
              <a:gdLst>
                <a:gd name="textAreaLeft" fmla="*/ 0 w 18286200"/>
                <a:gd name="textAreaRight" fmla="*/ 18288000 w 18286200"/>
                <a:gd name="textAreaTop" fmla="*/ 0 h 1336680"/>
                <a:gd name="textAreaBottom" fmla="*/ 1338480 h 1336680"/>
              </a:gdLst>
              <a:ahLst/>
              <a:cxnLst/>
              <a:rect l="textAreaLeft" t="textAreaTop" r="textAreaRight" b="textAreaBottom"/>
              <a:pathLst>
                <a:path w="4816592" h="352551">
                  <a:moveTo>
                    <a:pt x="0" y="0"/>
                  </a:moveTo>
                  <a:lnTo>
                    <a:pt x="4816592" y="0"/>
                  </a:lnTo>
                  <a:lnTo>
                    <a:pt x="4816592" y="352551"/>
                  </a:lnTo>
                  <a:lnTo>
                    <a:pt x="0" y="352551"/>
                  </a:lnTo>
                  <a:close/>
                </a:path>
              </a:pathLst>
            </a:custGeom>
            <a:solidFill>
              <a:srgbClr val="0457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" name="Google Shape;61;p10"/>
            <p:cNvSpPr/>
            <p:nvPr/>
          </p:nvSpPr>
          <p:spPr>
            <a:xfrm>
              <a:off x="0" y="8803800"/>
              <a:ext cx="18285840" cy="148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7" name="Google Shape;62;p10"/>
          <p:cNvSpPr/>
          <p:nvPr/>
        </p:nvSpPr>
        <p:spPr>
          <a:xfrm>
            <a:off x="2743200" y="4709880"/>
            <a:ext cx="12799800" cy="5575320"/>
          </a:xfrm>
          <a:custGeom>
            <a:avLst/>
            <a:gdLst>
              <a:gd name="textAreaLeft" fmla="*/ 0 w 12799800"/>
              <a:gd name="textAreaRight" fmla="*/ 12801600 w 12799800"/>
              <a:gd name="textAreaTop" fmla="*/ 0 h 5575320"/>
              <a:gd name="textAreaBottom" fmla="*/ 5577120 h 5575320"/>
            </a:gdLst>
            <a:ahLst/>
            <a:cxnLst/>
            <a:rect l="textAreaLeft" t="textAreaTop" r="textAreaRight" b="textAreaBottom"/>
            <a:pathLst>
              <a:path w="12801600" h="5577045">
                <a:moveTo>
                  <a:pt x="0" y="0"/>
                </a:moveTo>
                <a:lnTo>
                  <a:pt x="12801600" y="0"/>
                </a:lnTo>
                <a:lnTo>
                  <a:pt x="12801600" y="5577045"/>
                </a:lnTo>
                <a:lnTo>
                  <a:pt x="0" y="55770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6;p3" descr=""/>
          <p:cNvPicPr/>
          <p:nvPr/>
        </p:nvPicPr>
        <p:blipFill>
          <a:blip r:embed="rId2"/>
          <a:srcRect l="0" t="0" r="36791" b="0"/>
          <a:stretch/>
        </p:blipFill>
        <p:spPr>
          <a:xfrm>
            <a:off x="7821720" y="0"/>
            <a:ext cx="11553120" cy="102852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9" name="Google Shape;17;p3"/>
          <p:cNvGrpSpPr/>
          <p:nvPr/>
        </p:nvGrpSpPr>
        <p:grpSpPr>
          <a:xfrm>
            <a:off x="0" y="-277560"/>
            <a:ext cx="10622160" cy="10562760"/>
            <a:chOff x="0" y="-277560"/>
            <a:chExt cx="10622160" cy="10562760"/>
          </a:xfrm>
        </p:grpSpPr>
        <p:sp>
          <p:nvSpPr>
            <p:cNvPr id="20" name="Google Shape;18;p3"/>
            <p:cNvSpPr/>
            <p:nvPr/>
          </p:nvSpPr>
          <p:spPr>
            <a:xfrm>
              <a:off x="0" y="-137160"/>
              <a:ext cx="10621800" cy="10422000"/>
            </a:xfrm>
            <a:custGeom>
              <a:avLst/>
              <a:gdLst>
                <a:gd name="textAreaLeft" fmla="*/ 0 w 10621800"/>
                <a:gd name="textAreaRight" fmla="*/ 10623600 w 10621800"/>
                <a:gd name="textAreaTop" fmla="*/ 0 h 10422000"/>
                <a:gd name="textAreaBottom" fmla="*/ 10423800 h 10422000"/>
              </a:gdLst>
              <a:ahLst/>
              <a:cxnLst/>
              <a:rect l="textAreaLeft" t="textAreaTop" r="textAreaRight" b="textAreaBottom"/>
              <a:pathLst>
                <a:path w="2798003" h="2822702">
                  <a:moveTo>
                    <a:pt x="0" y="0"/>
                  </a:moveTo>
                  <a:lnTo>
                    <a:pt x="2798003" y="0"/>
                  </a:lnTo>
                  <a:lnTo>
                    <a:pt x="2798003" y="2822702"/>
                  </a:lnTo>
                  <a:lnTo>
                    <a:pt x="0" y="2822702"/>
                  </a:lnTo>
                  <a:close/>
                </a:path>
              </a:pathLst>
            </a:custGeom>
            <a:solidFill>
              <a:srgbClr val="0457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" name="Google Shape;19;p3"/>
            <p:cNvSpPr/>
            <p:nvPr/>
          </p:nvSpPr>
          <p:spPr>
            <a:xfrm>
              <a:off x="0" y="-277560"/>
              <a:ext cx="10622160" cy="1056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4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;p8"/>
          <p:cNvSpPr/>
          <p:nvPr/>
        </p:nvSpPr>
        <p:spPr>
          <a:xfrm>
            <a:off x="1028880" y="1028880"/>
            <a:ext cx="16228800" cy="3421440"/>
          </a:xfrm>
          <a:custGeom>
            <a:avLst/>
            <a:gdLst>
              <a:gd name="textAreaLeft" fmla="*/ 0 w 16228800"/>
              <a:gd name="textAreaRight" fmla="*/ 16230600 w 16228800"/>
              <a:gd name="textAreaTop" fmla="*/ 0 h 3421440"/>
              <a:gd name="textAreaBottom" fmla="*/ 3423240 h 3421440"/>
            </a:gdLst>
            <a:ahLst/>
            <a:cxnLst/>
            <a:rect l="textAreaLeft" t="textAreaTop" r="textAreaRight" b="textAreaBottom"/>
            <a:pathLst>
              <a:path w="16230600" h="3423181">
                <a:moveTo>
                  <a:pt x="0" y="0"/>
                </a:moveTo>
                <a:lnTo>
                  <a:pt x="16230600" y="0"/>
                </a:lnTo>
                <a:lnTo>
                  <a:pt x="16230600" y="3423181"/>
                </a:lnTo>
                <a:lnTo>
                  <a:pt x="0" y="34231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5"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4;p9"/>
          <p:cNvSpPr/>
          <p:nvPr/>
        </p:nvSpPr>
        <p:spPr>
          <a:xfrm>
            <a:off x="-249480" y="840240"/>
            <a:ext cx="6164640" cy="4113000"/>
          </a:xfrm>
          <a:custGeom>
            <a:avLst/>
            <a:gdLst>
              <a:gd name="textAreaLeft" fmla="*/ 0 w 6164640"/>
              <a:gd name="textAreaRight" fmla="*/ 6166440 w 6164640"/>
              <a:gd name="textAreaTop" fmla="*/ 0 h 4113000"/>
              <a:gd name="textAreaBottom" fmla="*/ 4114800 h 411300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Google Shape;45;p9"/>
          <p:cNvSpPr/>
          <p:nvPr/>
        </p:nvSpPr>
        <p:spPr>
          <a:xfrm>
            <a:off x="6151320" y="840240"/>
            <a:ext cx="6164640" cy="4113000"/>
          </a:xfrm>
          <a:custGeom>
            <a:avLst/>
            <a:gdLst>
              <a:gd name="textAreaLeft" fmla="*/ 0 w 6164640"/>
              <a:gd name="textAreaRight" fmla="*/ 6166440 w 6164640"/>
              <a:gd name="textAreaTop" fmla="*/ 0 h 4113000"/>
              <a:gd name="textAreaBottom" fmla="*/ 4114800 h 411300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Google Shape;46;p9"/>
          <p:cNvSpPr/>
          <p:nvPr/>
        </p:nvSpPr>
        <p:spPr>
          <a:xfrm>
            <a:off x="2833920" y="5331960"/>
            <a:ext cx="6164640" cy="4113000"/>
          </a:xfrm>
          <a:custGeom>
            <a:avLst/>
            <a:gdLst>
              <a:gd name="textAreaLeft" fmla="*/ 0 w 6164640"/>
              <a:gd name="textAreaRight" fmla="*/ 6166440 w 6164640"/>
              <a:gd name="textAreaTop" fmla="*/ 0 h 4113000"/>
              <a:gd name="textAreaBottom" fmla="*/ 4114800 h 411300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Google Shape;47;p9"/>
          <p:cNvSpPr/>
          <p:nvPr/>
        </p:nvSpPr>
        <p:spPr>
          <a:xfrm>
            <a:off x="12556080" y="840240"/>
            <a:ext cx="6164640" cy="4113000"/>
          </a:xfrm>
          <a:custGeom>
            <a:avLst/>
            <a:gdLst>
              <a:gd name="textAreaLeft" fmla="*/ 0 w 6164640"/>
              <a:gd name="textAreaRight" fmla="*/ 6166440 w 6164640"/>
              <a:gd name="textAreaTop" fmla="*/ 0 h 4113000"/>
              <a:gd name="textAreaBottom" fmla="*/ 4114800 h 411300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Google Shape;48;p9"/>
          <p:cNvSpPr/>
          <p:nvPr/>
        </p:nvSpPr>
        <p:spPr>
          <a:xfrm>
            <a:off x="-3617280" y="5331960"/>
            <a:ext cx="6164640" cy="4113000"/>
          </a:xfrm>
          <a:custGeom>
            <a:avLst/>
            <a:gdLst>
              <a:gd name="textAreaLeft" fmla="*/ 0 w 6164640"/>
              <a:gd name="textAreaRight" fmla="*/ 6166440 w 6164640"/>
              <a:gd name="textAreaTop" fmla="*/ 0 h 4113000"/>
              <a:gd name="textAreaBottom" fmla="*/ 4114800 h 411300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Google Shape;49;p9"/>
          <p:cNvSpPr/>
          <p:nvPr/>
        </p:nvSpPr>
        <p:spPr>
          <a:xfrm>
            <a:off x="9286200" y="5331960"/>
            <a:ext cx="6164640" cy="4113000"/>
          </a:xfrm>
          <a:custGeom>
            <a:avLst/>
            <a:gdLst>
              <a:gd name="textAreaLeft" fmla="*/ 0 w 6164640"/>
              <a:gd name="textAreaRight" fmla="*/ 6166440 w 6164640"/>
              <a:gd name="textAreaTop" fmla="*/ 0 h 4113000"/>
              <a:gd name="textAreaBottom" fmla="*/ 4114800 h 411300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Google Shape;50;p9"/>
          <p:cNvSpPr/>
          <p:nvPr/>
        </p:nvSpPr>
        <p:spPr>
          <a:xfrm>
            <a:off x="15738480" y="5331960"/>
            <a:ext cx="6164640" cy="4113000"/>
          </a:xfrm>
          <a:custGeom>
            <a:avLst/>
            <a:gdLst>
              <a:gd name="textAreaLeft" fmla="*/ 0 w 6164640"/>
              <a:gd name="textAreaRight" fmla="*/ 6166440 w 6164640"/>
              <a:gd name="textAreaTop" fmla="*/ 0 h 4113000"/>
              <a:gd name="textAreaBottom" fmla="*/ 4114800 h 411300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Google Shape;51;p9"/>
          <p:cNvSpPr/>
          <p:nvPr/>
        </p:nvSpPr>
        <p:spPr>
          <a:xfrm>
            <a:off x="0" y="1028880"/>
            <a:ext cx="5730480" cy="3721680"/>
          </a:xfrm>
          <a:custGeom>
            <a:avLst/>
            <a:gdLst>
              <a:gd name="textAreaLeft" fmla="*/ 0 w 5730480"/>
              <a:gd name="textAreaRight" fmla="*/ 5732280 w 5730480"/>
              <a:gd name="textAreaTop" fmla="*/ 0 h 3721680"/>
              <a:gd name="textAreaBottom" fmla="*/ 3723480 h 372168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Google Shape;52;p9"/>
          <p:cNvSpPr/>
          <p:nvPr/>
        </p:nvSpPr>
        <p:spPr>
          <a:xfrm>
            <a:off x="6368760" y="1035720"/>
            <a:ext cx="5730480" cy="3721680"/>
          </a:xfrm>
          <a:custGeom>
            <a:avLst/>
            <a:gdLst>
              <a:gd name="textAreaLeft" fmla="*/ 0 w 5730480"/>
              <a:gd name="textAreaRight" fmla="*/ 5732280 w 5730480"/>
              <a:gd name="textAreaTop" fmla="*/ 0 h 3721680"/>
              <a:gd name="textAreaBottom" fmla="*/ 3723480 h 372168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Google Shape;53;p9"/>
          <p:cNvSpPr/>
          <p:nvPr/>
        </p:nvSpPr>
        <p:spPr>
          <a:xfrm>
            <a:off x="12765600" y="1028880"/>
            <a:ext cx="5730480" cy="3721680"/>
          </a:xfrm>
          <a:custGeom>
            <a:avLst/>
            <a:gdLst>
              <a:gd name="textAreaLeft" fmla="*/ 0 w 5730480"/>
              <a:gd name="textAreaRight" fmla="*/ 5732280 w 5730480"/>
              <a:gd name="textAreaTop" fmla="*/ 0 h 3721680"/>
              <a:gd name="textAreaBottom" fmla="*/ 3723480 h 372168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Google Shape;54;p9"/>
          <p:cNvSpPr/>
          <p:nvPr/>
        </p:nvSpPr>
        <p:spPr>
          <a:xfrm>
            <a:off x="3051000" y="5527800"/>
            <a:ext cx="5730480" cy="3721680"/>
          </a:xfrm>
          <a:custGeom>
            <a:avLst/>
            <a:gdLst>
              <a:gd name="textAreaLeft" fmla="*/ 0 w 5730480"/>
              <a:gd name="textAreaRight" fmla="*/ 5732280 w 5730480"/>
              <a:gd name="textAreaTop" fmla="*/ 0 h 3721680"/>
              <a:gd name="textAreaBottom" fmla="*/ 3723480 h 372168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Google Shape;55;p9"/>
          <p:cNvSpPr/>
          <p:nvPr/>
        </p:nvSpPr>
        <p:spPr>
          <a:xfrm>
            <a:off x="9503280" y="5535000"/>
            <a:ext cx="5730480" cy="3721680"/>
          </a:xfrm>
          <a:custGeom>
            <a:avLst/>
            <a:gdLst>
              <a:gd name="textAreaLeft" fmla="*/ 0 w 5730480"/>
              <a:gd name="textAreaRight" fmla="*/ 5732280 w 5730480"/>
              <a:gd name="textAreaTop" fmla="*/ 0 h 3721680"/>
              <a:gd name="textAreaBottom" fmla="*/ 3723480 h 372168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Google Shape;56;p9"/>
          <p:cNvSpPr/>
          <p:nvPr/>
        </p:nvSpPr>
        <p:spPr>
          <a:xfrm>
            <a:off x="15955920" y="5535000"/>
            <a:ext cx="5730480" cy="3721680"/>
          </a:xfrm>
          <a:custGeom>
            <a:avLst/>
            <a:gdLst>
              <a:gd name="textAreaLeft" fmla="*/ 0 w 5730480"/>
              <a:gd name="textAreaRight" fmla="*/ 5732280 w 5730480"/>
              <a:gd name="textAreaTop" fmla="*/ 0 h 3721680"/>
              <a:gd name="textAreaBottom" fmla="*/ 3723480 h 372168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Google Shape;57;p9"/>
          <p:cNvSpPr/>
          <p:nvPr/>
        </p:nvSpPr>
        <p:spPr>
          <a:xfrm>
            <a:off x="-3403080" y="5535000"/>
            <a:ext cx="5730480" cy="3721680"/>
          </a:xfrm>
          <a:custGeom>
            <a:avLst/>
            <a:gdLst>
              <a:gd name="textAreaLeft" fmla="*/ 0 w 5730480"/>
              <a:gd name="textAreaRight" fmla="*/ 5732280 w 5730480"/>
              <a:gd name="textAreaTop" fmla="*/ 0 h 3721680"/>
              <a:gd name="textAreaBottom" fmla="*/ 3723480 h 372168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31BC78-18C3-4609-85DF-0A44B50762F0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400" cy="17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400" cy="596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2"/>
    <p:sldLayoutId id="2147483653" r:id="rId3"/>
    <p:sldLayoutId id="2147483654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38;p7"/>
          <p:cNvGrpSpPr/>
          <p:nvPr/>
        </p:nvGrpSpPr>
        <p:grpSpPr>
          <a:xfrm>
            <a:off x="1593000" y="1865520"/>
            <a:ext cx="15099840" cy="6554520"/>
            <a:chOff x="1593000" y="1865520"/>
            <a:chExt cx="15099840" cy="6554520"/>
          </a:xfrm>
        </p:grpSpPr>
        <p:sp>
          <p:nvSpPr>
            <p:cNvPr id="23" name="Google Shape;39;p7"/>
            <p:cNvSpPr/>
            <p:nvPr/>
          </p:nvSpPr>
          <p:spPr>
            <a:xfrm>
              <a:off x="1593000" y="1865520"/>
              <a:ext cx="15099840" cy="6554520"/>
            </a:xfrm>
            <a:custGeom>
              <a:avLst/>
              <a:gdLst>
                <a:gd name="textAreaLeft" fmla="*/ 0 w 15099840"/>
                <a:gd name="textAreaRight" fmla="*/ 15101640 w 15099840"/>
                <a:gd name="textAreaTop" fmla="*/ 0 h 6554520"/>
                <a:gd name="textAreaBottom" fmla="*/ 6556320 h 6554520"/>
              </a:gdLst>
              <a:ahLst/>
              <a:cxnLst/>
              <a:rect l="textAreaLeft" t="textAreaTop" r="textAreaRight" b="textAreaBottom"/>
              <a:pathLst>
                <a:path w="4236711" h="1839289">
                  <a:moveTo>
                    <a:pt x="2118356" y="0"/>
                  </a:moveTo>
                  <a:cubicBezTo>
                    <a:pt x="948420" y="0"/>
                    <a:pt x="0" y="411739"/>
                    <a:pt x="0" y="919645"/>
                  </a:cubicBezTo>
                  <a:cubicBezTo>
                    <a:pt x="0" y="1427550"/>
                    <a:pt x="948420" y="1839289"/>
                    <a:pt x="2118356" y="1839289"/>
                  </a:cubicBezTo>
                  <a:cubicBezTo>
                    <a:pt x="3288291" y="1839289"/>
                    <a:pt x="4236711" y="1427550"/>
                    <a:pt x="4236711" y="919645"/>
                  </a:cubicBezTo>
                  <a:cubicBezTo>
                    <a:pt x="4236711" y="411739"/>
                    <a:pt x="3288291" y="0"/>
                    <a:pt x="2118356" y="0"/>
                  </a:cubicBezTo>
                  <a:close/>
                </a:path>
              </a:pathLst>
            </a:custGeom>
            <a:solidFill>
              <a:srgbClr val="f5da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" name="Google Shape;40;p7"/>
            <p:cNvSpPr/>
            <p:nvPr/>
          </p:nvSpPr>
          <p:spPr>
            <a:xfrm>
              <a:off x="3008880" y="2344320"/>
              <a:ext cx="12268080" cy="546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18.png"/><Relationship Id="rId11" Type="http://schemas.openxmlformats.org/officeDocument/2006/relationships/image" Target="../media/image23.png"/><Relationship Id="rId12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nodejs.org/api/process.htm" TargetMode="Externa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hyperlink" Target="https://www.desarrolloweb.com/articulos/typescript-vs-javascript.html" TargetMode="External"/><Relationship Id="rId4" Type="http://schemas.openxmlformats.org/officeDocument/2006/relationships/hyperlink" Target="https://ejemplo.com/desarrollo-frontend" TargetMode="External"/><Relationship Id="rId5" Type="http://schemas.openxmlformats.org/officeDocument/2006/relationships/hyperlink" Target="https://ejemplo.com/desarrollo-frontend" TargetMode="External"/><Relationship Id="rId6" Type="http://schemas.openxmlformats.org/officeDocument/2006/relationships/hyperlink" Target="https://nodejs.org/api/process.html#processargv" TargetMode="External"/><Relationship Id="rId7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8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23;p16" descr=""/>
          <p:cNvPicPr/>
          <p:nvPr/>
        </p:nvPicPr>
        <p:blipFill>
          <a:blip r:embed="rId1"/>
          <a:srcRect l="0" t="0" r="36791" b="0"/>
          <a:stretch/>
        </p:blipFill>
        <p:spPr>
          <a:xfrm>
            <a:off x="7200000" y="-196920"/>
            <a:ext cx="11553120" cy="1061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Google Shape;124;p16"/>
          <p:cNvSpPr/>
          <p:nvPr/>
        </p:nvSpPr>
        <p:spPr>
          <a:xfrm>
            <a:off x="-74880" y="0"/>
            <a:ext cx="10621800" cy="10422000"/>
          </a:xfrm>
          <a:custGeom>
            <a:avLst/>
            <a:gdLst>
              <a:gd name="textAreaLeft" fmla="*/ 0 w 10621800"/>
              <a:gd name="textAreaRight" fmla="*/ 10623600 w 10621800"/>
              <a:gd name="textAreaTop" fmla="*/ 0 h 10422000"/>
              <a:gd name="textAreaBottom" fmla="*/ 10423800 h 10422000"/>
            </a:gdLst>
            <a:ahLst/>
            <a:cxnLst/>
            <a:rect l="textAreaLeft" t="textAreaTop" r="textAreaRight" b="textAreaBottom"/>
            <a:pathLst>
              <a:path w="2798003" h="2822702">
                <a:moveTo>
                  <a:pt x="0" y="0"/>
                </a:moveTo>
                <a:lnTo>
                  <a:pt x="2798003" y="0"/>
                </a:lnTo>
                <a:lnTo>
                  <a:pt x="2798003" y="2822702"/>
                </a:lnTo>
                <a:lnTo>
                  <a:pt x="0" y="2822702"/>
                </a:lnTo>
                <a:close/>
              </a:path>
            </a:pathLst>
          </a:custGeom>
          <a:solidFill>
            <a:srgbClr val="023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25;p16"/>
          <p:cNvSpPr/>
          <p:nvPr/>
        </p:nvSpPr>
        <p:spPr>
          <a:xfrm>
            <a:off x="964440" y="5518800"/>
            <a:ext cx="8628840" cy="26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9670" strike="noStrike" u="none">
                <a:solidFill>
                  <a:srgbClr val="fbd917"/>
                </a:solidFill>
                <a:effectLst/>
                <a:uFillTx/>
                <a:latin typeface="Archivo Black"/>
                <a:ea typeface="Archivo Black"/>
              </a:rPr>
              <a:t>Explorando JavaScript</a:t>
            </a:r>
            <a:endParaRPr b="0" lang="es-CO" sz="96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27;p16"/>
          <p:cNvSpPr/>
          <p:nvPr/>
        </p:nvSpPr>
        <p:spPr>
          <a:xfrm>
            <a:off x="11395440" y="2064960"/>
            <a:ext cx="6202080" cy="151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3309" strike="noStrike" u="none">
                <a:solidFill>
                  <a:schemeClr val="dk2"/>
                </a:solidFill>
                <a:effectLst/>
                <a:uFillTx/>
                <a:latin typeface="Archivo Black"/>
                <a:ea typeface="Archivo Black"/>
              </a:rPr>
              <a:t>Aprendiz Digital SENA IJ Gallardo Navarro</a:t>
            </a:r>
            <a:br>
              <a:rPr sz="3310"/>
            </a:br>
            <a:r>
              <a:rPr b="0" lang="en-US" sz="3309" strike="noStrike" u="none">
                <a:solidFill>
                  <a:schemeClr val="dk2"/>
                </a:solidFill>
                <a:effectLst/>
                <a:uFillTx/>
                <a:latin typeface="Archivo Black"/>
                <a:ea typeface="Archivo Black"/>
              </a:rPr>
              <a:t>Ficha ADSO - 3070299</a:t>
            </a:r>
            <a:endParaRPr b="0" lang="es-CO" sz="33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7502400" y="326880"/>
            <a:ext cx="3044160" cy="298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 rot="9256800">
            <a:off x="1115280" y="747720"/>
            <a:ext cx="2863440" cy="28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360000" y="15120"/>
            <a:ext cx="2863440" cy="28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5"/>
          <a:stretch/>
        </p:blipFill>
        <p:spPr>
          <a:xfrm>
            <a:off x="864000" y="0"/>
            <a:ext cx="2863440" cy="28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6"/>
          <a:stretch/>
        </p:blipFill>
        <p:spPr>
          <a:xfrm>
            <a:off x="2453760" y="3759480"/>
            <a:ext cx="7588440" cy="151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3482640" y="9197640"/>
            <a:ext cx="7567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i="1" lang="es-CO" sz="2400" strike="noStrike" u="none">
                <a:solidFill>
                  <a:srgbClr val="ffff38"/>
                </a:solidFill>
                <a:effectLst/>
                <a:uFillTx/>
                <a:latin typeface="Arial"/>
              </a:rPr>
              <a:t>2025 © John Niño – Intstructor Virtual ADSO SENA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7"/>
          <a:stretch/>
        </p:blipFill>
        <p:spPr>
          <a:xfrm>
            <a:off x="13392000" y="5355360"/>
            <a:ext cx="1258920" cy="776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8"/>
          <a:stretch/>
        </p:blipFill>
        <p:spPr>
          <a:xfrm>
            <a:off x="15084000" y="5131800"/>
            <a:ext cx="1438920" cy="14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9"/>
          <a:stretch/>
        </p:blipFill>
        <p:spPr>
          <a:xfrm>
            <a:off x="8532000" y="4066920"/>
            <a:ext cx="7737840" cy="395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10"/>
          <a:stretch/>
        </p:blipFill>
        <p:spPr>
          <a:xfrm>
            <a:off x="16760160" y="5040000"/>
            <a:ext cx="1185120" cy="107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"/>
          <p:cNvSpPr/>
          <p:nvPr/>
        </p:nvSpPr>
        <p:spPr>
          <a:xfrm>
            <a:off x="16668000" y="5184000"/>
            <a:ext cx="12772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s-CO" sz="1800" strike="noStrike" u="none">
                <a:solidFill>
                  <a:srgbClr val="000000"/>
                </a:solidFill>
                <a:effectLst/>
                <a:uFillTx/>
                <a:latin typeface="Open Sans Extrabold"/>
              </a:rPr>
              <a:t>VAINILLA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1"/>
          <a:stretch/>
        </p:blipFill>
        <p:spPr>
          <a:xfrm>
            <a:off x="14616000" y="4581000"/>
            <a:ext cx="2087280" cy="780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"/>
          <p:cNvSpPr txBox="1"/>
          <p:nvPr/>
        </p:nvSpPr>
        <p:spPr>
          <a:xfrm>
            <a:off x="12411720" y="3240000"/>
            <a:ext cx="1807560" cy="903240"/>
          </a:xfrm>
          <a:prstGeom prst="rect">
            <a:avLst/>
          </a:prstGeom>
        </p:spPr>
        <p:txBody>
          <a:bodyPr wrap="none" lIns="99720" rIns="99720" tIns="56520" bIns="5652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endParaRPr b="1" lang="es-CO" sz="2400" strike="noStrike" u="none">
              <a:ln w="0">
                <a:noFill/>
              </a:ln>
              <a:noFill/>
              <a:uFillTx/>
              <a:latin typeface="Cambria"/>
              <a:ea typeface="MS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9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86;p23"/>
          <p:cNvSpPr/>
          <p:nvPr/>
        </p:nvSpPr>
        <p:spPr>
          <a:xfrm>
            <a:off x="9567000" y="1190520"/>
            <a:ext cx="7690680" cy="12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9000" strike="noStrike" u="none">
                <a:solidFill>
                  <a:srgbClr val="fbd917"/>
                </a:solidFill>
                <a:effectLst/>
                <a:uFillTx/>
                <a:latin typeface="Archivo Black"/>
                <a:ea typeface="Archivo Black"/>
              </a:rPr>
              <a:t>Ejemplo</a:t>
            </a:r>
            <a:endParaRPr b="0" lang="es-CO" sz="9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 rot="40800">
            <a:off x="-175320" y="-4636080"/>
            <a:ext cx="3878640" cy="15008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2327040" y="5248080"/>
            <a:ext cx="5915520" cy="5118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7844400" y="3823560"/>
            <a:ext cx="10083240" cy="50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3791880" y="2424600"/>
            <a:ext cx="734292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En este ejemplo consultare que tipo de dato primitivo son </a:t>
            </a:r>
            <a:endParaRPr b="0" lang="es-CO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las variables declaradas dentro del entorno de node.js</a:t>
            </a:r>
            <a:endParaRPr b="0" lang="es-CO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transition>
    <p:push dir="r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3d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203;p25"/>
          <p:cNvGrpSpPr/>
          <p:nvPr/>
        </p:nvGrpSpPr>
        <p:grpSpPr>
          <a:xfrm>
            <a:off x="-26280" y="-3646440"/>
            <a:ext cx="18286200" cy="13905360"/>
            <a:chOff x="-26280" y="-3646440"/>
            <a:chExt cx="18286200" cy="13905360"/>
          </a:xfrm>
        </p:grpSpPr>
        <p:grpSp>
          <p:nvGrpSpPr>
            <p:cNvPr id="176" name="Google Shape;204;p25"/>
            <p:cNvGrpSpPr/>
            <p:nvPr/>
          </p:nvGrpSpPr>
          <p:grpSpPr>
            <a:xfrm>
              <a:off x="-26280" y="2696760"/>
              <a:ext cx="18286200" cy="7562160"/>
              <a:chOff x="-26280" y="2696760"/>
              <a:chExt cx="18286200" cy="7562160"/>
            </a:xfrm>
          </p:grpSpPr>
          <p:sp>
            <p:nvSpPr>
              <p:cNvPr id="177" name="Google Shape;205;p25"/>
              <p:cNvSpPr/>
              <p:nvPr/>
            </p:nvSpPr>
            <p:spPr>
              <a:xfrm>
                <a:off x="-26280" y="2696760"/>
                <a:ext cx="18286200" cy="7562160"/>
              </a:xfrm>
              <a:custGeom>
                <a:avLst/>
                <a:gdLst>
                  <a:gd name="textAreaLeft" fmla="*/ 0 w 18286200"/>
                  <a:gd name="textAreaRight" fmla="*/ 18288000 w 18286200"/>
                  <a:gd name="textAreaTop" fmla="*/ 0 h 7562160"/>
                  <a:gd name="textAreaBottom" fmla="*/ 7563960 h 7562160"/>
                </a:gdLst>
                <a:ahLst/>
                <a:cxnLst/>
                <a:rect l="textAreaLeft" t="textAreaTop" r="textAreaRight" b="textAreaBottom"/>
                <a:pathLst>
                  <a:path w="4816592" h="1992145">
                    <a:moveTo>
                      <a:pt x="2408296" y="0"/>
                    </a:moveTo>
                    <a:lnTo>
                      <a:pt x="4816592" y="1992145"/>
                    </a:lnTo>
                    <a:lnTo>
                      <a:pt x="0" y="1992145"/>
                    </a:lnTo>
                    <a:lnTo>
                      <a:pt x="2408296" y="0"/>
                    </a:lnTo>
                    <a:close/>
                  </a:path>
                </a:pathLst>
              </a:custGeom>
              <a:solidFill>
                <a:srgbClr val="fad81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" name="Google Shape;206;p25"/>
              <p:cNvSpPr/>
              <p:nvPr/>
            </p:nvSpPr>
            <p:spPr>
              <a:xfrm>
                <a:off x="2831400" y="6063840"/>
                <a:ext cx="12571200" cy="36547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s-CO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179" name="Google Shape;207;p25"/>
            <p:cNvSpPr/>
            <p:nvPr/>
          </p:nvSpPr>
          <p:spPr>
            <a:xfrm>
              <a:off x="7399800" y="-3646440"/>
              <a:ext cx="3434040" cy="7238520"/>
            </a:xfrm>
            <a:custGeom>
              <a:avLst/>
              <a:gdLst>
                <a:gd name="textAreaLeft" fmla="*/ 0 w 3434040"/>
                <a:gd name="textAreaRight" fmla="*/ 3435840 w 3434040"/>
                <a:gd name="textAreaTop" fmla="*/ 0 h 7238520"/>
                <a:gd name="textAreaBottom" fmla="*/ 7240320 h 7238520"/>
              </a:gdLst>
              <a:ahLst/>
              <a:cxnLst/>
              <a:rect l="textAreaLeft" t="textAreaTop" r="textAreaRight" b="textAreaBottom"/>
              <a:pathLst>
                <a:path w="4581037" h="9653527">
                  <a:moveTo>
                    <a:pt x="0" y="0"/>
                  </a:moveTo>
                  <a:lnTo>
                    <a:pt x="4581038" y="0"/>
                  </a:lnTo>
                  <a:lnTo>
                    <a:pt x="4581038" y="9653527"/>
                  </a:lnTo>
                  <a:lnTo>
                    <a:pt x="0" y="96535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80" name="Google Shape;208;p25"/>
          <p:cNvSpPr/>
          <p:nvPr/>
        </p:nvSpPr>
        <p:spPr>
          <a:xfrm>
            <a:off x="6477480" y="5042160"/>
            <a:ext cx="5964480" cy="47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800"/>
              </a:spcBef>
              <a:tabLst>
                <a:tab algn="l" pos="0"/>
              </a:tabLst>
            </a:pPr>
            <a:r>
              <a:rPr b="1" lang="es-CO" sz="27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Conclusión</a:t>
            </a:r>
            <a:endParaRPr b="0" lang="es-CO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s-CO" sz="21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JavaScript es un lenguaje de tipado variable</a:t>
            </a:r>
            <a:endParaRPr b="0" lang="es-CO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s-CO" sz="21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Muy relevante dentro del desarrollo web que no</a:t>
            </a:r>
            <a:endParaRPr b="0" lang="es-CO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s-CO" sz="21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Solo se limita a dar interaccion a las paginas </a:t>
            </a:r>
            <a:endParaRPr b="0" lang="es-CO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s-CO" sz="21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Web sino que tambien puede ser usado como Back-end</a:t>
            </a:r>
            <a:endParaRPr b="0" lang="es-CO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s-CO" sz="1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transition>
    <p:push dir="r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61;p20"/>
          <p:cNvSpPr/>
          <p:nvPr/>
        </p:nvSpPr>
        <p:spPr>
          <a:xfrm>
            <a:off x="855720" y="1990440"/>
            <a:ext cx="8384400" cy="60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23d77"/>
                </a:solidFill>
                <a:effectLst/>
                <a:uFillTx/>
                <a:latin typeface="Archivo Black"/>
                <a:ea typeface="Archivo Black"/>
              </a:rPr>
              <a:t>Bibliografia</a:t>
            </a:r>
            <a:endParaRPr b="0" lang="es-CO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162;p20"/>
          <p:cNvSpPr/>
          <p:nvPr/>
        </p:nvSpPr>
        <p:spPr>
          <a:xfrm>
            <a:off x="740160" y="3070440"/>
            <a:ext cx="15036120" cy="60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Referencias Bibliográficas (APA 7ª)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1. Tipos de lenguajes de programación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Node.js. (2023). Process | Node.js v24.3.0 Documentation. Node.js Foundation. https://nodejs.org/api/process.html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Universidad [Nombre de la institución]. (s.f.). Fundamentos de programación: Lenguajes compilados, interpretados, de alto y bajo nivel. Material docente interno.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W3Schools. (s.f.). JavaScript data types. W3Schools Online Web Tutorials. https://www.w3schools.com/js/js_datatypes.asp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2. Tipos de datos en JavaScript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W3Schools. (s.f.). JavaScript data types. W3Schools Online Web Tutorials. https://www.w3schools.com/js/js_datatypes.asp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García López, J. (2020). Análisis estático de tipos para lenguajes de tipado dinámico [Tesis doctoral, Universidad de Granada]. Repositorio institucional.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3. Uso de memoria y procesos en Node.js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Node.js. (2023). Process | Node.js v24.3.0 Documentation. Node.js Foundation.  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  <a:hlinkClick r:id="rId1"/>
              </a:rPr>
              <a:t>https://nodejs.org/api/process.htm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l  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4. Arrays en JavaScript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3" name="Google Shape;163;p20" descr=""/>
          <p:cNvPicPr/>
          <p:nvPr/>
        </p:nvPicPr>
        <p:blipFill>
          <a:blip r:embed="rId2"/>
          <a:stretch/>
        </p:blipFill>
        <p:spPr>
          <a:xfrm>
            <a:off x="5103720" y="1150200"/>
            <a:ext cx="11634840" cy="225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13005720" y="2036880"/>
            <a:ext cx="2074680" cy="107856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r"/>
  </p:transition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61;p 1"/>
          <p:cNvSpPr/>
          <p:nvPr/>
        </p:nvSpPr>
        <p:spPr>
          <a:xfrm>
            <a:off x="2295720" y="1990440"/>
            <a:ext cx="8384400" cy="60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23d77"/>
                </a:solidFill>
                <a:effectLst/>
                <a:uFillTx/>
                <a:latin typeface="Archivo Black"/>
                <a:ea typeface="Archivo Black"/>
              </a:rPr>
              <a:t>Bibliografia</a:t>
            </a:r>
            <a:endParaRPr b="0" lang="es-CO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Google Shape;162;p 1"/>
          <p:cNvSpPr/>
          <p:nvPr/>
        </p:nvSpPr>
        <p:spPr>
          <a:xfrm>
            <a:off x="6180480" y="4474440"/>
            <a:ext cx="11179800" cy="106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7" name="Google Shape;163;p 1" descr=""/>
          <p:cNvPicPr/>
          <p:nvPr/>
        </p:nvPicPr>
        <p:blipFill>
          <a:blip r:embed="rId1"/>
          <a:stretch/>
        </p:blipFill>
        <p:spPr>
          <a:xfrm>
            <a:off x="6757200" y="670320"/>
            <a:ext cx="10809360" cy="228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14128560" y="1640880"/>
            <a:ext cx="1923840" cy="100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"/>
          <p:cNvSpPr/>
          <p:nvPr/>
        </p:nvSpPr>
        <p:spPr>
          <a:xfrm>
            <a:off x="609840" y="3524040"/>
            <a:ext cx="1654740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 JavaScript y TypeScript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DesarrolloWeb.com. (2022). ¿Qué es TypeScript y por qué es mejor que JavaScript?. </a:t>
            </a:r>
            <a:r>
              <a:rPr b="0" lang="es-CO" sz="24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3"/>
              </a:rPr>
              <a:t>https://www.desarrolloweb.com/articulos/typescript-vs-javascript.html</a:t>
            </a: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Martínez, A. (2023). ¿Qué es el desarrollo frontend? (y tips para destacar). Blog de Desarrollo Web.</a:t>
            </a: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4"/>
              </a:rPr>
              <a:t>Desarrolo Front-end</a:t>
            </a:r>
            <a:r>
              <a:rPr b="0" lang="es-CO" sz="24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5"/>
              </a:rPr>
              <a:t>https://ejemplo.com/desarrollo-frontend</a:t>
            </a: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 Línea de comandos en Node.js (process.argv)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Node.js. (2023). Process.argv: Command line usage. Node.js Foundation.</a:t>
            </a:r>
            <a:r>
              <a:rPr b="0" lang="es-CO" sz="24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6"/>
              </a:rPr>
              <a:t>https://nodejs.org/api/process.html#processargv</a:t>
            </a: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 IBM. (2023). IBM Full-Stack JavaScript Developer Professional Certificate [Curso en línea]. Coursera.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Módulo 3: *Hands-on Lab - Hello World in 11 Programming Languages*.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push dir="r"/>
  </p:transition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68;p21"/>
          <p:cNvSpPr/>
          <p:nvPr/>
        </p:nvSpPr>
        <p:spPr>
          <a:xfrm>
            <a:off x="1028880" y="497160"/>
            <a:ext cx="16228800" cy="10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8480" strike="noStrike" u="none">
                <a:solidFill>
                  <a:srgbClr val="0457a8"/>
                </a:solidFill>
                <a:effectLst/>
                <a:uFillTx/>
                <a:latin typeface="Archivo Black"/>
                <a:ea typeface="Archivo Black"/>
              </a:rPr>
              <a:t>“Ejemplo”</a:t>
            </a:r>
            <a:endParaRPr b="0" lang="es-CO" sz="84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Google Shape;169;p21"/>
          <p:cNvSpPr/>
          <p:nvPr/>
        </p:nvSpPr>
        <p:spPr>
          <a:xfrm>
            <a:off x="0" y="8948520"/>
            <a:ext cx="18286200" cy="1336680"/>
          </a:xfrm>
          <a:custGeom>
            <a:avLst/>
            <a:gdLst>
              <a:gd name="textAreaLeft" fmla="*/ 0 w 18286200"/>
              <a:gd name="textAreaRight" fmla="*/ 18288000 w 18286200"/>
              <a:gd name="textAreaTop" fmla="*/ 0 h 1336680"/>
              <a:gd name="textAreaBottom" fmla="*/ 1338480 h 1336680"/>
            </a:gdLst>
            <a:ahLst/>
            <a:cxnLst/>
            <a:rect l="textAreaLeft" t="textAreaTop" r="textAreaRight" b="textAreaBottom"/>
            <a:pathLst>
              <a:path w="4816592" h="352551">
                <a:moveTo>
                  <a:pt x="0" y="0"/>
                </a:moveTo>
                <a:lnTo>
                  <a:pt x="4816592" y="0"/>
                </a:lnTo>
                <a:lnTo>
                  <a:pt x="4816592" y="352551"/>
                </a:lnTo>
                <a:lnTo>
                  <a:pt x="0" y="352551"/>
                </a:lnTo>
                <a:close/>
              </a:path>
            </a:pathLst>
          </a:custGeom>
          <a:solidFill>
            <a:srgbClr val="023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2" name="Google Shape;170;p21"/>
          <p:cNvSpPr/>
          <p:nvPr/>
        </p:nvSpPr>
        <p:spPr>
          <a:xfrm>
            <a:off x="2426760" y="6788520"/>
            <a:ext cx="7687800" cy="2158560"/>
          </a:xfrm>
          <a:custGeom>
            <a:avLst/>
            <a:gdLst>
              <a:gd name="textAreaLeft" fmla="*/ 0 w 7687800"/>
              <a:gd name="textAreaRight" fmla="*/ 7689600 w 7687800"/>
              <a:gd name="textAreaTop" fmla="*/ 0 h 2158560"/>
              <a:gd name="textAreaBottom" fmla="*/ 2160360 h 2158560"/>
            </a:gdLst>
            <a:ahLst/>
            <a:cxnLst/>
            <a:rect l="textAreaLeft" t="textAreaTop" r="textAreaRight" b="textAreaBottom"/>
            <a:pathLst>
              <a:path w="12801600" h="5577045">
                <a:moveTo>
                  <a:pt x="0" y="0"/>
                </a:moveTo>
                <a:lnTo>
                  <a:pt x="12801600" y="0"/>
                </a:lnTo>
                <a:lnTo>
                  <a:pt x="12801600" y="5577045"/>
                </a:lnTo>
                <a:lnTo>
                  <a:pt x="0" y="55770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Google Shape;171;p21"/>
          <p:cNvSpPr/>
          <p:nvPr/>
        </p:nvSpPr>
        <p:spPr>
          <a:xfrm>
            <a:off x="682200" y="1646640"/>
            <a:ext cx="5222880" cy="29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Si alguna vez viste un botón que cambia de color al pasar el mouse sobre él, ¡eso es JavaScript en acción!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Google Shape;172;p21"/>
          <p:cNvSpPr/>
          <p:nvPr/>
        </p:nvSpPr>
        <p:spPr>
          <a:xfrm>
            <a:off x="8586000" y="2901600"/>
            <a:ext cx="92091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document.querySelector("button").addEventListener("mouseover", function() { this.style.backgroundColor = "red"; });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8820000" y="3988800"/>
            <a:ext cx="8214840" cy="1734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14446800" y="4736880"/>
            <a:ext cx="1355760" cy="70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0" dur="indefinite" restart="never" nodeType="tmRoot">
          <p:childTnLst>
            <p:seq>
              <p:cTn id="71" dur="indefinite" nodeType="mainSeq">
                <p:childTnLst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3d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3;p24"/>
          <p:cNvSpPr/>
          <p:nvPr/>
        </p:nvSpPr>
        <p:spPr>
          <a:xfrm>
            <a:off x="14400000" y="6841440"/>
            <a:ext cx="2518560" cy="3444120"/>
          </a:xfrm>
          <a:custGeom>
            <a:avLst/>
            <a:gdLst>
              <a:gd name="textAreaLeft" fmla="*/ 0 w 2518560"/>
              <a:gd name="textAreaRight" fmla="*/ 2520360 w 2518560"/>
              <a:gd name="textAreaTop" fmla="*/ 0 h 3444120"/>
              <a:gd name="textAreaBottom" fmla="*/ 3445920 h 3444120"/>
            </a:gdLst>
            <a:ahLst/>
            <a:cxnLst/>
            <a:rect l="textAreaLeft" t="textAreaTop" r="textAreaRight" b="textAreaBottom"/>
            <a:pathLst>
              <a:path w="4486485" h="9638933">
                <a:moveTo>
                  <a:pt x="0" y="0"/>
                </a:moveTo>
                <a:lnTo>
                  <a:pt x="4486485" y="0"/>
                </a:lnTo>
                <a:lnTo>
                  <a:pt x="4486485" y="9638933"/>
                </a:lnTo>
                <a:lnTo>
                  <a:pt x="0" y="96389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Google Shape;194;p24"/>
          <p:cNvSpPr/>
          <p:nvPr/>
        </p:nvSpPr>
        <p:spPr>
          <a:xfrm>
            <a:off x="1028880" y="1190520"/>
            <a:ext cx="11162160" cy="24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9000" strike="noStrike" u="none">
                <a:solidFill>
                  <a:srgbClr val="fbd917"/>
                </a:solidFill>
                <a:effectLst/>
                <a:uFillTx/>
                <a:latin typeface="Archivo Black"/>
                <a:ea typeface="Archivo Black"/>
              </a:rPr>
              <a:t>Operadores en JavaScript</a:t>
            </a:r>
            <a:endParaRPr b="0" lang="es-CO" sz="9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99" name="Google Shape;195;p24"/>
          <p:cNvGrpSpPr/>
          <p:nvPr/>
        </p:nvGrpSpPr>
        <p:grpSpPr>
          <a:xfrm>
            <a:off x="1028880" y="3118680"/>
            <a:ext cx="11521800" cy="6887160"/>
            <a:chOff x="1028880" y="3118680"/>
            <a:chExt cx="11521800" cy="6887160"/>
          </a:xfrm>
        </p:grpSpPr>
        <p:sp>
          <p:nvSpPr>
            <p:cNvPr id="200" name="Google Shape;196;p24"/>
            <p:cNvSpPr/>
            <p:nvPr/>
          </p:nvSpPr>
          <p:spPr>
            <a:xfrm>
              <a:off x="1028880" y="3925440"/>
              <a:ext cx="10730520" cy="6080400"/>
            </a:xfrm>
            <a:custGeom>
              <a:avLst/>
              <a:gdLst>
                <a:gd name="textAreaLeft" fmla="*/ 0 w 10730520"/>
                <a:gd name="textAreaRight" fmla="*/ 10732320 w 10730520"/>
                <a:gd name="textAreaTop" fmla="*/ 0 h 6080400"/>
                <a:gd name="textAreaBottom" fmla="*/ 6082200 h 6080400"/>
              </a:gdLst>
              <a:ahLst/>
              <a:cxnLst/>
              <a:rect l="textAreaLeft" t="textAreaTop" r="textAreaRight" b="textAreaBottom"/>
              <a:pathLst>
                <a:path w="1724448" h="215383">
                  <a:moveTo>
                    <a:pt x="0" y="0"/>
                  </a:moveTo>
                  <a:lnTo>
                    <a:pt x="1724448" y="0"/>
                  </a:lnTo>
                  <a:lnTo>
                    <a:pt x="1724448" y="215383"/>
                  </a:lnTo>
                  <a:lnTo>
                    <a:pt x="0" y="215383"/>
                  </a:lnTo>
                  <a:close/>
                </a:path>
              </a:pathLst>
            </a:custGeom>
            <a:noFill/>
            <a:ln cap="sq" w="47625">
              <a:solidFill>
                <a:srgbClr val="fbd91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CO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" name="Google Shape;197;p24"/>
            <p:cNvSpPr/>
            <p:nvPr/>
          </p:nvSpPr>
          <p:spPr>
            <a:xfrm>
              <a:off x="1028880" y="3118680"/>
              <a:ext cx="11521800" cy="688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s-CO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02" name="Google Shape;198;p24"/>
          <p:cNvSpPr/>
          <p:nvPr/>
        </p:nvSpPr>
        <p:spPr>
          <a:xfrm>
            <a:off x="1895400" y="4359960"/>
            <a:ext cx="8793360" cy="62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Los operadores son como herramientas para manipular datos.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🔢 </a:t>
            </a: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Operadores matemáticos: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+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-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*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/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%</a:t>
            </a:r>
            <a:br>
              <a:rPr sz="2400"/>
            </a:b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🤔 </a:t>
            </a: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Operadores de comparación: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==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===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!=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&gt;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&lt;</a:t>
            </a:r>
            <a:br>
              <a:rPr sz="2400"/>
            </a:b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🔄 </a:t>
            </a: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Operadores lógicos: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&amp;&amp;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(y),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||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(o),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!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(no)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📌 </a:t>
            </a: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Ejemplo: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let edad = 18; 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if (edad &gt;= 18) {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console.log("Puedes votar 🎉"); 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} else { 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console.log("Aún no puedes votar 😢"); 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}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es-CO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9736920" y="1091880"/>
            <a:ext cx="8189640" cy="614196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r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008000" y="3975120"/>
            <a:ext cx="2863440" cy="28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95200" y="4968000"/>
            <a:ext cx="2863440" cy="28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-72000" y="4923720"/>
            <a:ext cx="18466560" cy="54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4"/>
          <a:stretch/>
        </p:blipFill>
        <p:spPr>
          <a:xfrm>
            <a:off x="1440000" y="5364000"/>
            <a:ext cx="10378800" cy="499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5"/>
          <a:stretch/>
        </p:blipFill>
        <p:spPr>
          <a:xfrm>
            <a:off x="288000" y="4335120"/>
            <a:ext cx="2863440" cy="28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6"/>
          <a:stretch/>
        </p:blipFill>
        <p:spPr>
          <a:xfrm>
            <a:off x="1023120" y="4716000"/>
            <a:ext cx="2863440" cy="28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7"/>
          <a:stretch/>
        </p:blipFill>
        <p:spPr>
          <a:xfrm>
            <a:off x="888120" y="-86040"/>
            <a:ext cx="14039640" cy="538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8"/>
          <a:stretch/>
        </p:blipFill>
        <p:spPr>
          <a:xfrm>
            <a:off x="11520000" y="7380000"/>
            <a:ext cx="6073200" cy="279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9"/>
          <a:stretch/>
        </p:blipFill>
        <p:spPr>
          <a:xfrm>
            <a:off x="8460000" y="2700000"/>
            <a:ext cx="9359280" cy="431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10"/>
          <a:stretch/>
        </p:blipFill>
        <p:spPr>
          <a:xfrm>
            <a:off x="536040" y="6280560"/>
            <a:ext cx="9899640" cy="449748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r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295200" y="4968000"/>
            <a:ext cx="2863440" cy="28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-72000" y="4923720"/>
            <a:ext cx="18466560" cy="54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1980000" y="180000"/>
            <a:ext cx="13591080" cy="533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 rot="21259200">
            <a:off x="5937120" y="5975640"/>
            <a:ext cx="7004880" cy="394848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-72000" y="6120000"/>
            <a:ext cx="18466560" cy="423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 rot="133800">
            <a:off x="3431520" y="6377040"/>
            <a:ext cx="9590760" cy="377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8280000" y="5940000"/>
            <a:ext cx="3635280" cy="420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 rot="1701600">
            <a:off x="435960" y="6807600"/>
            <a:ext cx="2863440" cy="28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5"/>
          <a:stretch/>
        </p:blipFill>
        <p:spPr>
          <a:xfrm>
            <a:off x="6660000" y="1080000"/>
            <a:ext cx="10160640" cy="4951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4680000" y="324000"/>
            <a:ext cx="914724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s-CO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Creando y compilando un programa en C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" y="2268000"/>
            <a:ext cx="662904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En la imagen se presenta como se crea un archivo </a:t>
            </a:r>
            <a:endParaRPr b="0" lang="es-CO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Extecion .c y luego la forma en la que es compilado </a:t>
            </a:r>
            <a:endParaRPr b="0" lang="es-CO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Usando el comando “gcc -o hello helloworld.c”, </a:t>
            </a:r>
            <a:endParaRPr b="0" lang="es-CO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una vez se ejecuta dicho scritp se creara el archivo</a:t>
            </a:r>
            <a:endParaRPr b="0" lang="es-CO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CO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Compilado “hello”  </a:t>
            </a: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(IBM,2023)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s-CO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2160000" y="4536000"/>
            <a:ext cx="33307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Como se ve el archivo hello?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push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-72000" y="6120000"/>
            <a:ext cx="18466560" cy="423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 rot="133800">
            <a:off x="3431520" y="6377040"/>
            <a:ext cx="9590760" cy="377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8280000" y="5940000"/>
            <a:ext cx="3635280" cy="420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 rot="1701600">
            <a:off x="435960" y="6807600"/>
            <a:ext cx="2863440" cy="28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5"/>
          <a:stretch/>
        </p:blipFill>
        <p:spPr>
          <a:xfrm>
            <a:off x="6588000" y="677520"/>
            <a:ext cx="10979640" cy="515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180000" y="2700000"/>
            <a:ext cx="613944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Asi luce el archivo compilado Hello</a:t>
            </a:r>
            <a:br>
              <a:rPr sz="2800"/>
            </a:br>
            <a:br>
              <a:rPr sz="2800"/>
            </a:b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(IBM, 2023)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push dir="r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-72000" y="6120000"/>
            <a:ext cx="18466560" cy="423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 rot="133800">
            <a:off x="4187520" y="6377040"/>
            <a:ext cx="9590760" cy="377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8280000" y="5940000"/>
            <a:ext cx="3635280" cy="420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 rot="1701600">
            <a:off x="2127960" y="6987600"/>
            <a:ext cx="2863440" cy="286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5"/>
          <a:stretch/>
        </p:blipFill>
        <p:spPr>
          <a:xfrm>
            <a:off x="6480000" y="708480"/>
            <a:ext cx="10079280" cy="505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180000" y="1980000"/>
            <a:ext cx="612504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1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En la imagen se muestra como se crea un archivo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Extencion .js el cual hace un “console.log” y luego 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 archivo js es ejecutado por el interprete Node.js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Sin necesidad de ser compilado </a:t>
            </a:r>
            <a:r>
              <a:rPr b="0" i="1" lang="es-CO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(IBM,2023)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push dir="r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77;p22"/>
          <p:cNvGrpSpPr/>
          <p:nvPr/>
        </p:nvGrpSpPr>
        <p:grpSpPr>
          <a:xfrm>
            <a:off x="0" y="-144000"/>
            <a:ext cx="8935200" cy="10429920"/>
            <a:chOff x="0" y="-144000"/>
            <a:chExt cx="8935200" cy="10429920"/>
          </a:xfrm>
        </p:grpSpPr>
        <p:sp>
          <p:nvSpPr>
            <p:cNvPr id="148" name="Google Shape;178;p22"/>
            <p:cNvSpPr/>
            <p:nvPr/>
          </p:nvSpPr>
          <p:spPr>
            <a:xfrm>
              <a:off x="0" y="720"/>
              <a:ext cx="8935200" cy="10285200"/>
            </a:xfrm>
            <a:custGeom>
              <a:avLst/>
              <a:gdLst>
                <a:gd name="textAreaLeft" fmla="*/ 0 w 8935200"/>
                <a:gd name="textAreaRight" fmla="*/ 8937000 w 8935200"/>
                <a:gd name="textAreaTop" fmla="*/ 0 h 10285200"/>
                <a:gd name="textAreaBottom" fmla="*/ 10287000 h 10285200"/>
              </a:gdLst>
              <a:ahLst/>
              <a:cxnLst/>
              <a:rect l="textAreaLeft" t="textAreaTop" r="textAreaRight" b="textAreaBottom"/>
              <a:pathLst>
                <a:path w="3106937" h="2709333">
                  <a:moveTo>
                    <a:pt x="0" y="0"/>
                  </a:moveTo>
                  <a:lnTo>
                    <a:pt x="3106937" y="0"/>
                  </a:lnTo>
                  <a:lnTo>
                    <a:pt x="31069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d9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" name="Google Shape;179;p22"/>
            <p:cNvSpPr/>
            <p:nvPr/>
          </p:nvSpPr>
          <p:spPr>
            <a:xfrm>
              <a:off x="0" y="-144000"/>
              <a:ext cx="8935200" cy="104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s-CO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50" name="Google Shape;180;p22"/>
          <p:cNvSpPr/>
          <p:nvPr/>
        </p:nvSpPr>
        <p:spPr>
          <a:xfrm>
            <a:off x="-108000" y="108000"/>
            <a:ext cx="8628480" cy="27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6700" strike="noStrike" u="none">
                <a:solidFill>
                  <a:srgbClr val="0457a8"/>
                </a:solidFill>
                <a:effectLst/>
                <a:uFillTx/>
                <a:latin typeface="Archivo Black"/>
                <a:ea typeface="Archivo Black"/>
              </a:rPr>
              <a:t>Tipos de datos primitivos en JavaScript?</a:t>
            </a:r>
            <a:endParaRPr b="0" lang="es-CO" sz="6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181;p22"/>
          <p:cNvSpPr/>
          <p:nvPr/>
        </p:nvSpPr>
        <p:spPr>
          <a:xfrm>
            <a:off x="10178280" y="990720"/>
            <a:ext cx="7273080" cy="86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736000" y="4248000"/>
            <a:ext cx="6755760" cy="3759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10037520" y="1184760"/>
            <a:ext cx="7413840" cy="809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1097640" y="3060720"/>
            <a:ext cx="5465520" cy="379188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7824600" y="531000"/>
            <a:ext cx="898704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9000" strike="noStrike" u="none">
                <a:solidFill>
                  <a:srgbClr val="0457a8"/>
                </a:solidFill>
                <a:effectLst/>
                <a:uFillTx/>
                <a:latin typeface="Archivo Black"/>
                <a:ea typeface="Archivo Black"/>
              </a:rPr>
              <a:t>Ejemplo</a:t>
            </a:r>
            <a:endParaRPr b="0" lang="es-CO" sz="9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1770200" y="6794280"/>
            <a:ext cx="4243320" cy="2826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0" y="9298440"/>
            <a:ext cx="18286560" cy="99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"/>
          <p:cNvSpPr/>
          <p:nvPr/>
        </p:nvSpPr>
        <p:spPr>
          <a:xfrm>
            <a:off x="623160" y="2436480"/>
            <a:ext cx="10598400" cy="12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Utilizare Node.js en mi entorno local de linux para ilustrar los ejemplos sobre los tipos de datos en Javascrpt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468360" y="3512880"/>
            <a:ext cx="11463480" cy="5385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4"/>
          <a:stretch/>
        </p:blipFill>
        <p:spPr>
          <a:xfrm>
            <a:off x="15015240" y="4573800"/>
            <a:ext cx="2598480" cy="487404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3d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42;p18"/>
          <p:cNvSpPr/>
          <p:nvPr/>
        </p:nvSpPr>
        <p:spPr>
          <a:xfrm>
            <a:off x="407880" y="3114360"/>
            <a:ext cx="781920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Se utilizan para verificar o modificar el tipo de una variable los mas comunes son los siguientes:</a:t>
            </a:r>
            <a:endParaRPr b="0" lang="es-CO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" name="Google Shape;143;p18"/>
          <p:cNvSpPr/>
          <p:nvPr/>
        </p:nvSpPr>
        <p:spPr>
          <a:xfrm>
            <a:off x="540000" y="316080"/>
            <a:ext cx="9056880" cy="23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7800" strike="noStrike" u="none">
                <a:solidFill>
                  <a:srgbClr val="fbd917"/>
                </a:solidFill>
                <a:effectLst/>
                <a:uFillTx/>
                <a:latin typeface="Archivo Black"/>
                <a:ea typeface="Archivo Black"/>
              </a:rPr>
              <a:t>Operadores de tipo en Javascript</a:t>
            </a:r>
            <a:endParaRPr b="0" lang="es-CO" sz="7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63" name="Google Shape;144;p18"/>
          <p:cNvGrpSpPr/>
          <p:nvPr/>
        </p:nvGrpSpPr>
        <p:grpSpPr>
          <a:xfrm>
            <a:off x="9792000" y="-1274400"/>
            <a:ext cx="5452200" cy="11523960"/>
            <a:chOff x="9792000" y="-1274400"/>
            <a:chExt cx="5452200" cy="11523960"/>
          </a:xfrm>
        </p:grpSpPr>
        <p:grpSp>
          <p:nvGrpSpPr>
            <p:cNvPr id="164" name="Google Shape;145;p18"/>
            <p:cNvGrpSpPr/>
            <p:nvPr/>
          </p:nvGrpSpPr>
          <p:grpSpPr>
            <a:xfrm>
              <a:off x="9792000" y="3884400"/>
              <a:ext cx="5452200" cy="6365160"/>
              <a:chOff x="9792000" y="3884400"/>
              <a:chExt cx="5452200" cy="6365160"/>
            </a:xfrm>
          </p:grpSpPr>
          <p:sp>
            <p:nvSpPr>
              <p:cNvPr id="165" name="Google Shape;146;p18"/>
              <p:cNvSpPr/>
              <p:nvPr/>
            </p:nvSpPr>
            <p:spPr>
              <a:xfrm>
                <a:off x="9792000" y="3884400"/>
                <a:ext cx="5452200" cy="6365160"/>
              </a:xfrm>
              <a:custGeom>
                <a:avLst/>
                <a:gdLst>
                  <a:gd name="textAreaLeft" fmla="*/ 0 w 5452200"/>
                  <a:gd name="textAreaRight" fmla="*/ 5454000 w 5452200"/>
                  <a:gd name="textAreaTop" fmla="*/ 0 h 6365160"/>
                  <a:gd name="textAreaBottom" fmla="*/ 6366960 h 6365160"/>
                </a:gdLst>
                <a:ahLst/>
                <a:cxnLst/>
                <a:rect l="textAreaLeft" t="textAreaTop" r="textAreaRight" b="textAreaBottom"/>
                <a:pathLst>
                  <a:path w="1436397" h="2065867">
                    <a:moveTo>
                      <a:pt x="718199" y="0"/>
                    </a:moveTo>
                    <a:lnTo>
                      <a:pt x="1436397" y="2065867"/>
                    </a:lnTo>
                    <a:lnTo>
                      <a:pt x="0" y="2065867"/>
                    </a:lnTo>
                    <a:lnTo>
                      <a:pt x="718199" y="0"/>
                    </a:lnTo>
                    <a:close/>
                  </a:path>
                </a:pathLst>
              </a:custGeom>
              <a:solidFill>
                <a:srgbClr val="fad81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6" name="Google Shape;147;p18"/>
              <p:cNvSpPr/>
              <p:nvPr/>
            </p:nvSpPr>
            <p:spPr>
              <a:xfrm>
                <a:off x="10644120" y="6723000"/>
                <a:ext cx="3747600" cy="30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s-CO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167" name="Google Shape;148;p18"/>
            <p:cNvSpPr/>
            <p:nvPr/>
          </p:nvSpPr>
          <p:spPr>
            <a:xfrm>
              <a:off x="10370160" y="-1274400"/>
              <a:ext cx="4295520" cy="7348680"/>
            </a:xfrm>
            <a:custGeom>
              <a:avLst/>
              <a:gdLst>
                <a:gd name="textAreaLeft" fmla="*/ 0 w 4295520"/>
                <a:gd name="textAreaRight" fmla="*/ 4297320 w 4295520"/>
                <a:gd name="textAreaTop" fmla="*/ 0 h 7348680"/>
                <a:gd name="textAreaBottom" fmla="*/ 7350480 h 7348680"/>
              </a:gdLst>
              <a:ahLst/>
              <a:cxnLst/>
              <a:rect l="textAreaLeft" t="textAreaTop" r="textAreaRight" b="textAreaBottom"/>
              <a:pathLst>
                <a:path w="5729934" h="12074573">
                  <a:moveTo>
                    <a:pt x="0" y="0"/>
                  </a:moveTo>
                  <a:lnTo>
                    <a:pt x="5729934" y="0"/>
                  </a:lnTo>
                  <a:lnTo>
                    <a:pt x="5729934" y="12074573"/>
                  </a:lnTo>
                  <a:lnTo>
                    <a:pt x="0" y="1207457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68" name="Google Shape;193;p 1"/>
          <p:cNvSpPr/>
          <p:nvPr/>
        </p:nvSpPr>
        <p:spPr>
          <a:xfrm>
            <a:off x="14544000" y="6731280"/>
            <a:ext cx="3479400" cy="3563280"/>
          </a:xfrm>
          <a:custGeom>
            <a:avLst/>
            <a:gdLst>
              <a:gd name="textAreaLeft" fmla="*/ 0 w 3479400"/>
              <a:gd name="textAreaRight" fmla="*/ 3481200 w 3479400"/>
              <a:gd name="textAreaTop" fmla="*/ 0 h 3563280"/>
              <a:gd name="textAreaBottom" fmla="*/ 3565080 h 3563280"/>
            </a:gdLst>
            <a:ahLst/>
            <a:cxnLst/>
            <a:rect l="textAreaLeft" t="textAreaTop" r="textAreaRight" b="textAreaBottom"/>
            <a:pathLst>
              <a:path w="4486485" h="9638933">
                <a:moveTo>
                  <a:pt x="0" y="0"/>
                </a:moveTo>
                <a:lnTo>
                  <a:pt x="4486485" y="0"/>
                </a:lnTo>
                <a:lnTo>
                  <a:pt x="4486485" y="9638933"/>
                </a:lnTo>
                <a:lnTo>
                  <a:pt x="0" y="96389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240840" y="4120560"/>
            <a:ext cx="9198360" cy="549720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r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2944</TotalTime>
  <Application>LibreOffice/25.2.4.3$Linux_X86_64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2025-06-28T01:12:05Z</dcterms:modified>
  <cp:revision>30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